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4" r:id="rId4"/>
    <p:sldId id="259" r:id="rId5"/>
    <p:sldId id="261" r:id="rId6"/>
    <p:sldId id="262" r:id="rId7"/>
    <p:sldId id="263" r:id="rId8"/>
    <p:sldId id="265" r:id="rId9"/>
    <p:sldId id="266" r:id="rId10"/>
    <p:sldId id="267" r:id="rId11"/>
    <p:sldId id="268" r:id="rId12"/>
    <p:sldId id="269" r:id="rId13"/>
    <p:sldId id="270" r:id="rId14"/>
    <p:sldId id="272" r:id="rId15"/>
    <p:sldId id="274" r:id="rId16"/>
    <p:sldId id="273"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2"/>
    <p:restoredTop sz="94789"/>
  </p:normalViewPr>
  <p:slideViewPr>
    <p:cSldViewPr snapToGrid="0" snapToObjects="1">
      <p:cViewPr varScale="1">
        <p:scale>
          <a:sx n="81" d="100"/>
          <a:sy n="81" d="100"/>
        </p:scale>
        <p:origin x="192" y="2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C4F2-EE37-2F42-8D67-FB914D9E5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09D1E7-E18E-D241-BDB6-107717719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2E25D-44FD-704B-A731-7206106F970C}"/>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5" name="Footer Placeholder 4">
            <a:extLst>
              <a:ext uri="{FF2B5EF4-FFF2-40B4-BE49-F238E27FC236}">
                <a16:creationId xmlns:a16="http://schemas.microsoft.com/office/drawing/2014/main" id="{6158C002-F84E-9C44-A8C4-4E0DDDB76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4E9EF-37BA-CA4E-BC33-EC025EA9B17F}"/>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80820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2F91-BFA2-4548-9819-3348359F1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C8E2E-36A8-1445-A0ED-3BAC6F7BD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A9E85-07AD-6549-9455-568B70F5A1FC}"/>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5" name="Footer Placeholder 4">
            <a:extLst>
              <a:ext uri="{FF2B5EF4-FFF2-40B4-BE49-F238E27FC236}">
                <a16:creationId xmlns:a16="http://schemas.microsoft.com/office/drawing/2014/main" id="{8AE1F4F2-0A40-CF44-9186-A78C7D194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ED24E-31D4-224E-80E6-E43EB9F46827}"/>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310105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2D899-98A6-3F4C-93F9-C813D5F8B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278C5-9C15-644D-8575-9D2D863463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6386C-5739-3E4C-8760-9398A7F1A8CF}"/>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5" name="Footer Placeholder 4">
            <a:extLst>
              <a:ext uri="{FF2B5EF4-FFF2-40B4-BE49-F238E27FC236}">
                <a16:creationId xmlns:a16="http://schemas.microsoft.com/office/drawing/2014/main" id="{9177C175-49AA-E846-A09D-F422F8A13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C6788-49D1-7741-A4A1-628E5873C8A0}"/>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226549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E3EA-ADF8-5B4C-B003-5FF9F7680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15587-DD16-4A4B-94C6-F1F0E97373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AF279-2635-084A-AA71-0400782895B6}"/>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5" name="Footer Placeholder 4">
            <a:extLst>
              <a:ext uri="{FF2B5EF4-FFF2-40B4-BE49-F238E27FC236}">
                <a16:creationId xmlns:a16="http://schemas.microsoft.com/office/drawing/2014/main" id="{CCA655FA-2462-6740-9420-8F1670885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AAEB4-C2BD-494F-BB7B-D0F3E7F6B8BA}"/>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250853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1C6D-E361-5B4D-81CF-7F3DFAB93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30B1A5-3F68-CB41-B077-B2A95E743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8B09FA-9460-DB4B-A9BB-2C50411BF476}"/>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5" name="Footer Placeholder 4">
            <a:extLst>
              <a:ext uri="{FF2B5EF4-FFF2-40B4-BE49-F238E27FC236}">
                <a16:creationId xmlns:a16="http://schemas.microsoft.com/office/drawing/2014/main" id="{57ECA454-8981-2147-8B8F-3AD83AD9A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F76FD-1340-464D-8C21-32AFDDC0B278}"/>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7089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66DA-0711-384A-A493-231EE8013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B81C2-A977-854B-BAC0-D847C0A1DE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94FA1-3C37-324E-85A8-54926DF430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DE464-70D3-3041-86E3-F5909273CA81}"/>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6" name="Footer Placeholder 5">
            <a:extLst>
              <a:ext uri="{FF2B5EF4-FFF2-40B4-BE49-F238E27FC236}">
                <a16:creationId xmlns:a16="http://schemas.microsoft.com/office/drawing/2014/main" id="{0276E07F-B37A-E145-9837-BA019EBB2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0EBF6-80CB-FE49-8073-D506A352419C}"/>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350171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C0B1-651E-DF43-A02E-EEE59C83F4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699D56-77CE-4E4D-B7E8-D04537745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D089D0-DCAB-014B-961B-643F0185FA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A1FE6B-EAB4-9349-9884-82300FF18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AA38E2-D27A-7842-9C1A-C61491B4C0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C898AA-1E00-CE47-990B-6AEBE395B39E}"/>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8" name="Footer Placeholder 7">
            <a:extLst>
              <a:ext uri="{FF2B5EF4-FFF2-40B4-BE49-F238E27FC236}">
                <a16:creationId xmlns:a16="http://schemas.microsoft.com/office/drawing/2014/main" id="{F8EE44A8-1ABC-454E-9FC9-4D9BC21A9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BB8156-B50E-0A4D-B571-8804F1D2DFFE}"/>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78605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39CA-AE72-B840-B7CB-3491B5CE79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25817F-BD55-794B-BFE3-E09D05F0DC95}"/>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4" name="Footer Placeholder 3">
            <a:extLst>
              <a:ext uri="{FF2B5EF4-FFF2-40B4-BE49-F238E27FC236}">
                <a16:creationId xmlns:a16="http://schemas.microsoft.com/office/drawing/2014/main" id="{DE9C15DF-D864-6541-8669-D63A3EE059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BE6051-E252-3A42-A016-653EFB20CBEA}"/>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187474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737D9-3F08-E642-8762-55576794D54B}"/>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3" name="Footer Placeholder 2">
            <a:extLst>
              <a:ext uri="{FF2B5EF4-FFF2-40B4-BE49-F238E27FC236}">
                <a16:creationId xmlns:a16="http://schemas.microsoft.com/office/drawing/2014/main" id="{9053C7B4-418D-864C-BA8B-9D89AC897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E10C46-D549-6F4E-80ED-CFCCAB956DFC}"/>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211329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2A05-1AEB-4249-88ED-ED2B04421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88662E-C1DB-A94D-A265-6BC34E1F40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C8D6B-3100-234E-B4AA-76E071EAF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D61471-4204-364F-9999-09C8CC407D5E}"/>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6" name="Footer Placeholder 5">
            <a:extLst>
              <a:ext uri="{FF2B5EF4-FFF2-40B4-BE49-F238E27FC236}">
                <a16:creationId xmlns:a16="http://schemas.microsoft.com/office/drawing/2014/main" id="{61B937D9-90A8-204A-B2DE-A81608CA5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B03E2-0DB7-8E41-8910-3738248D682A}"/>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521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65CE-2C32-094D-A1E1-84F2EB5A7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FD9C67-5ADE-8541-9925-755F96E15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754F27-6A78-E74E-8353-66D5F8359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329A32-AC8D-F44F-B218-88F76C4A09BF}"/>
              </a:ext>
            </a:extLst>
          </p:cNvPr>
          <p:cNvSpPr>
            <a:spLocks noGrp="1"/>
          </p:cNvSpPr>
          <p:nvPr>
            <p:ph type="dt" sz="half" idx="10"/>
          </p:nvPr>
        </p:nvSpPr>
        <p:spPr/>
        <p:txBody>
          <a:bodyPr/>
          <a:lstStyle/>
          <a:p>
            <a:fld id="{874A163E-ABFC-C84B-94CC-5EE7F98B5C10}" type="datetimeFigureOut">
              <a:rPr lang="en-US" smtClean="0"/>
              <a:t>4/5/19</a:t>
            </a:fld>
            <a:endParaRPr lang="en-US"/>
          </a:p>
        </p:txBody>
      </p:sp>
      <p:sp>
        <p:nvSpPr>
          <p:cNvPr id="6" name="Footer Placeholder 5">
            <a:extLst>
              <a:ext uri="{FF2B5EF4-FFF2-40B4-BE49-F238E27FC236}">
                <a16:creationId xmlns:a16="http://schemas.microsoft.com/office/drawing/2014/main" id="{4EABDB32-CD2A-2B4E-A4AC-CCBC737A1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E37EB-4299-A14D-A16A-5550A5DFE47B}"/>
              </a:ext>
            </a:extLst>
          </p:cNvPr>
          <p:cNvSpPr>
            <a:spLocks noGrp="1"/>
          </p:cNvSpPr>
          <p:nvPr>
            <p:ph type="sldNum" sz="quarter" idx="12"/>
          </p:nvPr>
        </p:nvSpPr>
        <p:spPr/>
        <p:txBody>
          <a:bodyPr/>
          <a:lstStyle/>
          <a:p>
            <a:fld id="{69A0260A-4C65-294B-A16D-F924E52AF2AE}" type="slidenum">
              <a:rPr lang="en-US" smtClean="0"/>
              <a:t>‹#›</a:t>
            </a:fld>
            <a:endParaRPr lang="en-US"/>
          </a:p>
        </p:txBody>
      </p:sp>
    </p:spTree>
    <p:extLst>
      <p:ext uri="{BB962C8B-B14F-4D97-AF65-F5344CB8AC3E}">
        <p14:creationId xmlns:p14="http://schemas.microsoft.com/office/powerpoint/2010/main" val="330028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9A9F8-3F1E-9645-B15D-7AF893BE4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8F009-E0BA-8544-8320-3EF0962DE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1E40-F37A-844F-8E6C-0D58E6DDD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163E-ABFC-C84B-94CC-5EE7F98B5C10}" type="datetimeFigureOut">
              <a:rPr lang="en-US" smtClean="0"/>
              <a:t>4/5/19</a:t>
            </a:fld>
            <a:endParaRPr lang="en-US"/>
          </a:p>
        </p:txBody>
      </p:sp>
      <p:sp>
        <p:nvSpPr>
          <p:cNvPr id="5" name="Footer Placeholder 4">
            <a:extLst>
              <a:ext uri="{FF2B5EF4-FFF2-40B4-BE49-F238E27FC236}">
                <a16:creationId xmlns:a16="http://schemas.microsoft.com/office/drawing/2014/main" id="{67F7489A-19DD-7544-9171-0249B5392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5B745E-759B-D440-B5F6-38F6A3620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0260A-4C65-294B-A16D-F924E52AF2AE}" type="slidenum">
              <a:rPr lang="en-US" smtClean="0"/>
              <a:t>‹#›</a:t>
            </a:fld>
            <a:endParaRPr lang="en-US"/>
          </a:p>
        </p:txBody>
      </p:sp>
    </p:spTree>
    <p:extLst>
      <p:ext uri="{BB962C8B-B14F-4D97-AF65-F5344CB8AC3E}">
        <p14:creationId xmlns:p14="http://schemas.microsoft.com/office/powerpoint/2010/main" val="323429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373"/>
            <a:ext cx="11003796" cy="2387600"/>
          </a:xfrm>
        </p:spPr>
        <p:txBody>
          <a:bodyPr>
            <a:noAutofit/>
          </a:bodyPr>
          <a:lstStyle/>
          <a:p>
            <a:pPr algn="l"/>
            <a:endParaRPr lang="en-US" sz="4400" dirty="0">
              <a:solidFill>
                <a:schemeClr val="bg1">
                  <a:lumMod val="95000"/>
                </a:schemeClr>
              </a:solidFill>
              <a:latin typeface="Aller" panose="02000503030000020004" pitchFamily="2" charset="77"/>
            </a:endParaRP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Tree>
    <p:extLst>
      <p:ext uri="{BB962C8B-B14F-4D97-AF65-F5344CB8AC3E}">
        <p14:creationId xmlns:p14="http://schemas.microsoft.com/office/powerpoint/2010/main" val="87973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2806027"/>
          </a:xfrm>
        </p:spPr>
        <p:txBody>
          <a:bodyPr anchor="t">
            <a:noAutofit/>
          </a:bodyPr>
          <a:lstStyle/>
          <a:p>
            <a:pPr algn="l"/>
            <a:r>
              <a:rPr lang="en-US" sz="4000" dirty="0" err="1">
                <a:solidFill>
                  <a:schemeClr val="bg1">
                    <a:lumMod val="95000"/>
                  </a:schemeClr>
                </a:solidFill>
                <a:latin typeface="Aller" panose="02000503030000020004" pitchFamily="2" charset="77"/>
              </a:rPr>
              <a:t>Een</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lieflijk</a:t>
            </a:r>
            <a:r>
              <a:rPr lang="en-US" sz="4000" dirty="0">
                <a:solidFill>
                  <a:schemeClr val="bg1">
                    <a:lumMod val="95000"/>
                  </a:schemeClr>
                </a:solidFill>
                <a:latin typeface="Aller" panose="02000503030000020004" pitchFamily="2" charset="77"/>
              </a:rPr>
              <a:t> land is </a:t>
            </a:r>
            <a:r>
              <a:rPr lang="en-US" sz="4000" dirty="0" err="1">
                <a:solidFill>
                  <a:schemeClr val="bg1">
                    <a:lumMod val="95000"/>
                  </a:schemeClr>
                </a:solidFill>
                <a:latin typeface="Aller" panose="02000503030000020004" pitchFamily="2" charset="77"/>
              </a:rPr>
              <a:t>voor</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mij</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uitgemeten</a:t>
            </a:r>
            <a:r>
              <a:rPr lang="en-US" sz="4000" dirty="0">
                <a:solidFill>
                  <a:schemeClr val="bg1">
                    <a:lumMod val="95000"/>
                  </a:schemeClr>
                </a:solidFill>
                <a:latin typeface="Aller" panose="02000503030000020004" pitchFamily="2" charset="77"/>
              </a:rPr>
              <a:t>,</a:t>
            </a:r>
            <a:br>
              <a:rPr lang="en-US" sz="4000" dirty="0">
                <a:solidFill>
                  <a:schemeClr val="bg1">
                    <a:lumMod val="95000"/>
                  </a:schemeClr>
                </a:solidFill>
                <a:latin typeface="Aller" panose="02000503030000020004" pitchFamily="2" charset="77"/>
              </a:rPr>
            </a:br>
            <a:r>
              <a:rPr lang="en-US" sz="4000" dirty="0" err="1">
                <a:solidFill>
                  <a:schemeClr val="bg1">
                    <a:lumMod val="95000"/>
                  </a:schemeClr>
                </a:solidFill>
                <a:latin typeface="Aller" panose="02000503030000020004" pitchFamily="2" charset="77"/>
              </a:rPr>
              <a:t>ik</a:t>
            </a:r>
            <a:r>
              <a:rPr lang="en-US" sz="4000" dirty="0">
                <a:solidFill>
                  <a:schemeClr val="bg1">
                    <a:lumMod val="95000"/>
                  </a:schemeClr>
                </a:solidFill>
                <a:latin typeface="Aller" panose="02000503030000020004" pitchFamily="2" charset="77"/>
              </a:rPr>
              <a:t> ben </a:t>
            </a:r>
            <a:r>
              <a:rPr lang="en-US" sz="4000" dirty="0" err="1">
                <a:solidFill>
                  <a:schemeClr val="bg1">
                    <a:lumMod val="95000"/>
                  </a:schemeClr>
                </a:solidFill>
                <a:latin typeface="Aller" panose="02000503030000020004" pitchFamily="2" charset="77"/>
              </a:rPr>
              <a:t>verrukt</a:t>
            </a:r>
            <a:r>
              <a:rPr lang="en-US" sz="4000" dirty="0">
                <a:solidFill>
                  <a:schemeClr val="bg1">
                    <a:lumMod val="95000"/>
                  </a:schemeClr>
                </a:solidFill>
                <a:latin typeface="Aller" panose="02000503030000020004" pitchFamily="2" charset="77"/>
              </a:rPr>
              <a:t> van wat </a:t>
            </a:r>
            <a:r>
              <a:rPr lang="en-US" sz="4000" dirty="0" err="1">
                <a:solidFill>
                  <a:schemeClr val="bg1">
                    <a:lumMod val="95000"/>
                  </a:schemeClr>
                </a:solidFill>
                <a:latin typeface="Aller" panose="02000503030000020004" pitchFamily="2" charset="77"/>
              </a:rPr>
              <a:t>mij</a:t>
            </a:r>
            <a:r>
              <a:rPr lang="en-US" sz="4000" dirty="0">
                <a:solidFill>
                  <a:schemeClr val="bg1">
                    <a:lumMod val="95000"/>
                  </a:schemeClr>
                </a:solidFill>
                <a:latin typeface="Aller" panose="02000503030000020004" pitchFamily="2" charset="77"/>
              </a:rPr>
              <a:t> is </a:t>
            </a:r>
            <a:r>
              <a:rPr lang="en-US" sz="4000" dirty="0" err="1">
                <a:solidFill>
                  <a:schemeClr val="bg1">
                    <a:lumMod val="95000"/>
                  </a:schemeClr>
                </a:solidFill>
                <a:latin typeface="Aller" panose="02000503030000020004" pitchFamily="2" charset="77"/>
              </a:rPr>
              <a:t>toebedeeld</a:t>
            </a:r>
            <a:r>
              <a:rPr lang="en-US" sz="4000" dirty="0">
                <a:solidFill>
                  <a:schemeClr val="bg1">
                    <a:lumMod val="95000"/>
                  </a:schemeClr>
                </a:solidFill>
                <a:latin typeface="Aller" panose="02000503030000020004" pitchFamily="2" charset="77"/>
              </a:rPr>
              <a:t>.</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170385" cy="461665"/>
          </a:xfrm>
          <a:prstGeom prst="rect">
            <a:avLst/>
          </a:prstGeom>
          <a:noFill/>
        </p:spPr>
        <p:txBody>
          <a:bodyPr wrap="none" rtlCol="0">
            <a:spAutoFit/>
          </a:bodyPr>
          <a:lstStyle/>
          <a:p>
            <a:r>
              <a:rPr lang="en-US" sz="2400" b="1" dirty="0">
                <a:solidFill>
                  <a:schemeClr val="accent1"/>
                </a:solidFill>
              </a:rPr>
              <a:t>Ps. 16:7</a:t>
            </a:r>
          </a:p>
        </p:txBody>
      </p:sp>
      <p:pic>
        <p:nvPicPr>
          <p:cNvPr id="5" name="Picture 4">
            <a:extLst>
              <a:ext uri="{FF2B5EF4-FFF2-40B4-BE49-F238E27FC236}">
                <a16:creationId xmlns:a16="http://schemas.microsoft.com/office/drawing/2014/main" id="{F6B08301-7286-5943-84B6-4025AD67EEF9}"/>
              </a:ext>
            </a:extLst>
          </p:cNvPr>
          <p:cNvPicPr>
            <a:picLocks noChangeAspect="1"/>
          </p:cNvPicPr>
          <p:nvPr/>
        </p:nvPicPr>
        <p:blipFill rotWithShape="1">
          <a:blip r:embed="rId2"/>
          <a:srcRect t="19358" b="28142"/>
          <a:stretch/>
        </p:blipFill>
        <p:spPr>
          <a:xfrm>
            <a:off x="0" y="2590801"/>
            <a:ext cx="12192000" cy="4267199"/>
          </a:xfrm>
          <a:prstGeom prst="rect">
            <a:avLst/>
          </a:prstGeom>
        </p:spPr>
      </p:pic>
    </p:spTree>
    <p:extLst>
      <p:ext uri="{BB962C8B-B14F-4D97-AF65-F5344CB8AC3E}">
        <p14:creationId xmlns:p14="http://schemas.microsoft.com/office/powerpoint/2010/main" val="67642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pic>
        <p:nvPicPr>
          <p:cNvPr id="8" name="Picture 7">
            <a:extLst>
              <a:ext uri="{FF2B5EF4-FFF2-40B4-BE49-F238E27FC236}">
                <a16:creationId xmlns:a16="http://schemas.microsoft.com/office/drawing/2014/main" id="{936239B7-CDC2-1848-9C11-1997D52389A6}"/>
              </a:ext>
            </a:extLst>
          </p:cNvPr>
          <p:cNvPicPr>
            <a:picLocks noChangeAspect="1"/>
          </p:cNvPicPr>
          <p:nvPr/>
        </p:nvPicPr>
        <p:blipFill rotWithShape="1">
          <a:blip r:embed="rId2"/>
          <a:srcRect t="19358" b="28142"/>
          <a:stretch/>
        </p:blipFill>
        <p:spPr>
          <a:xfrm>
            <a:off x="0" y="2590801"/>
            <a:ext cx="12192000" cy="4267199"/>
          </a:xfrm>
          <a:prstGeom prst="rect">
            <a:avLst/>
          </a:prstGeom>
        </p:spPr>
      </p:pic>
    </p:spTree>
    <p:extLst>
      <p:ext uri="{BB962C8B-B14F-4D97-AF65-F5344CB8AC3E}">
        <p14:creationId xmlns:p14="http://schemas.microsoft.com/office/powerpoint/2010/main" val="255418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5371200"/>
          </a:xfrm>
        </p:spPr>
        <p:txBody>
          <a:bodyPr anchor="t">
            <a:noAutofit/>
          </a:bodyPr>
          <a:lstStyle/>
          <a:p>
            <a:pPr algn="l"/>
            <a:r>
              <a:rPr lang="en-US" sz="4000" dirty="0" err="1">
                <a:solidFill>
                  <a:schemeClr val="bg1">
                    <a:lumMod val="75000"/>
                  </a:schemeClr>
                </a:solidFill>
                <a:latin typeface="Aller" panose="02000503030000020004" pitchFamily="2" charset="77"/>
              </a:rPr>
              <a:t>Mij</a:t>
            </a:r>
            <a:r>
              <a:rPr lang="en-US" sz="4000" dirty="0">
                <a:solidFill>
                  <a:schemeClr val="bg1">
                    <a:lumMod val="75000"/>
                  </a:schemeClr>
                </a:solidFill>
                <a:latin typeface="Aller" panose="02000503030000020004" pitchFamily="2" charset="77"/>
              </a:rPr>
              <a:t>, de </a:t>
            </a:r>
            <a:r>
              <a:rPr lang="en-US" sz="4000" dirty="0" err="1">
                <a:solidFill>
                  <a:schemeClr val="bg1">
                    <a:lumMod val="75000"/>
                  </a:schemeClr>
                </a:solidFill>
                <a:latin typeface="Aller" panose="02000503030000020004" pitchFamily="2" charset="77"/>
              </a:rPr>
              <a:t>allerminste</a:t>
            </a:r>
            <a:r>
              <a:rPr lang="en-US" sz="4000" dirty="0">
                <a:solidFill>
                  <a:schemeClr val="bg1">
                    <a:lumMod val="75000"/>
                  </a:schemeClr>
                </a:solidFill>
                <a:latin typeface="Aller" panose="02000503030000020004" pitchFamily="2" charset="77"/>
              </a:rPr>
              <a:t> van </a:t>
            </a:r>
            <a:r>
              <a:rPr lang="en-US" sz="4000" dirty="0" err="1">
                <a:solidFill>
                  <a:schemeClr val="bg1">
                    <a:lumMod val="75000"/>
                  </a:schemeClr>
                </a:solidFill>
                <a:latin typeface="Aller" panose="02000503030000020004" pitchFamily="2" charset="77"/>
              </a:rPr>
              <a:t>alle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heiligen</a:t>
            </a:r>
            <a:r>
              <a:rPr lang="en-US" sz="4000" dirty="0">
                <a:solidFill>
                  <a:schemeClr val="bg1">
                    <a:lumMod val="75000"/>
                  </a:schemeClr>
                </a:solidFill>
                <a:latin typeface="Aller" panose="02000503030000020004" pitchFamily="2" charset="77"/>
              </a:rPr>
              <a:t>, is de </a:t>
            </a:r>
            <a:r>
              <a:rPr lang="en-US" sz="4000" dirty="0" err="1">
                <a:solidFill>
                  <a:schemeClr val="bg1">
                    <a:lumMod val="75000"/>
                  </a:schemeClr>
                </a:solidFill>
                <a:latin typeface="Aller" panose="02000503030000020004" pitchFamily="2" charset="77"/>
              </a:rPr>
              <a:t>genade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geschonken</a:t>
            </a:r>
            <a:r>
              <a:rPr lang="en-US" sz="4000" dirty="0">
                <a:solidFill>
                  <a:schemeClr val="bg1">
                    <a:lumMod val="75000"/>
                  </a:schemeClr>
                </a:solidFill>
                <a:latin typeface="Aller" panose="02000503030000020004" pitchFamily="2" charset="77"/>
              </a:rPr>
              <a:t> om de </a:t>
            </a:r>
            <a:r>
              <a:rPr lang="en-US" sz="4000" dirty="0" err="1">
                <a:solidFill>
                  <a:schemeClr val="bg1">
                    <a:lumMod val="75000"/>
                  </a:schemeClr>
                </a:solidFill>
                <a:latin typeface="Aller" panose="02000503030000020004" pitchFamily="2" charset="77"/>
              </a:rPr>
              <a:t>heidenen</a:t>
            </a:r>
            <a:r>
              <a:rPr lang="en-US" sz="4000" dirty="0">
                <a:solidFill>
                  <a:schemeClr val="bg1">
                    <a:lumMod val="75000"/>
                  </a:schemeClr>
                </a:solidFill>
                <a:latin typeface="Aller" panose="02000503030000020004" pitchFamily="2" charset="77"/>
              </a:rPr>
              <a:t> de </a:t>
            </a:r>
            <a:r>
              <a:rPr lang="en-US" sz="4000" dirty="0" err="1">
                <a:solidFill>
                  <a:schemeClr val="bg1">
                    <a:lumMod val="75000"/>
                  </a:schemeClr>
                </a:solidFill>
                <a:latin typeface="Aller" panose="02000503030000020004" pitchFamily="2" charset="77"/>
              </a:rPr>
              <a:t>ondoorgrondelijke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rijkdom</a:t>
            </a:r>
            <a:r>
              <a:rPr lang="en-US" sz="4000" dirty="0">
                <a:solidFill>
                  <a:schemeClr val="bg1">
                    <a:lumMod val="75000"/>
                  </a:schemeClr>
                </a:solidFill>
                <a:latin typeface="Aller" panose="02000503030000020004" pitchFamily="2" charset="77"/>
              </a:rPr>
              <a:t> van </a:t>
            </a:r>
            <a:r>
              <a:rPr lang="en-US" sz="4000" dirty="0" err="1">
                <a:solidFill>
                  <a:schemeClr val="bg1">
                    <a:lumMod val="75000"/>
                  </a:schemeClr>
                </a:solidFill>
                <a:latin typeface="Aller" panose="02000503030000020004" pitchFamily="2" charset="77"/>
              </a:rPr>
              <a:t>Christus</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te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verkondigen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voor</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allen</a:t>
            </a:r>
            <a:r>
              <a:rPr lang="en-US" sz="4000" dirty="0">
                <a:solidFill>
                  <a:schemeClr val="bg1">
                    <a:lumMod val="75000"/>
                  </a:schemeClr>
                </a:solidFill>
                <a:latin typeface="Aller" panose="02000503030000020004" pitchFamily="2" charset="77"/>
              </a:rPr>
              <a:t> in het </a:t>
            </a:r>
            <a:r>
              <a:rPr lang="en-US" sz="4000" dirty="0" err="1">
                <a:solidFill>
                  <a:schemeClr val="bg1">
                    <a:lumMod val="75000"/>
                  </a:schemeClr>
                </a:solidFill>
                <a:latin typeface="Aller" panose="02000503030000020004" pitchFamily="2" charset="77"/>
              </a:rPr>
              <a:t>licht</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te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stellen</a:t>
            </a:r>
            <a:r>
              <a:rPr lang="en-US" sz="4000" dirty="0">
                <a:solidFill>
                  <a:schemeClr val="bg1">
                    <a:lumMod val="75000"/>
                  </a:schemeClr>
                </a:solidFill>
                <a:latin typeface="Aller" panose="02000503030000020004" pitchFamily="2" charset="77"/>
              </a:rPr>
              <a:t> hoe het </a:t>
            </a:r>
            <a:r>
              <a:rPr lang="en-US" sz="4000" dirty="0" err="1">
                <a:solidFill>
                  <a:schemeClr val="bg1">
                    <a:lumMod val="75000"/>
                  </a:schemeClr>
                </a:solidFill>
                <a:latin typeface="Aller" panose="02000503030000020004" pitchFamily="2" charset="77"/>
              </a:rPr>
              <a:t>mysterie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dat</a:t>
            </a:r>
            <a:r>
              <a:rPr lang="en-US" sz="4000" dirty="0">
                <a:solidFill>
                  <a:schemeClr val="bg1">
                    <a:lumMod val="75000"/>
                  </a:schemeClr>
                </a:solidFill>
                <a:latin typeface="Aller" panose="02000503030000020004" pitchFamily="2" charset="77"/>
              </a:rPr>
              <a:t> in </a:t>
            </a:r>
            <a:r>
              <a:rPr lang="en-US" sz="4000" dirty="0" err="1">
                <a:solidFill>
                  <a:schemeClr val="bg1">
                    <a:lumMod val="75000"/>
                  </a:schemeClr>
                </a:solidFill>
                <a:latin typeface="Aller" panose="02000503030000020004" pitchFamily="2" charset="77"/>
              </a:rPr>
              <a:t>alle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eeuwen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verborgen</a:t>
            </a:r>
            <a:r>
              <a:rPr lang="en-US" sz="4000" dirty="0">
                <a:solidFill>
                  <a:schemeClr val="bg1">
                    <a:lumMod val="75000"/>
                  </a:schemeClr>
                </a:solidFill>
                <a:latin typeface="Aller" panose="02000503030000020004" pitchFamily="2" charset="77"/>
              </a:rPr>
              <a:t> was in God, de </a:t>
            </a:r>
            <a:r>
              <a:rPr lang="en-US" sz="4000" dirty="0" err="1">
                <a:solidFill>
                  <a:schemeClr val="bg1">
                    <a:lumMod val="75000"/>
                  </a:schemeClr>
                </a:solidFill>
                <a:latin typeface="Aller" panose="02000503030000020004" pitchFamily="2" charset="77"/>
              </a:rPr>
              <a:t>schepper</a:t>
            </a:r>
            <a:r>
              <a:rPr lang="en-US" sz="4000" dirty="0">
                <a:solidFill>
                  <a:schemeClr val="bg1">
                    <a:lumMod val="75000"/>
                  </a:schemeClr>
                </a:solidFill>
                <a:latin typeface="Aller" panose="02000503030000020004" pitchFamily="2" charset="77"/>
              </a:rPr>
              <a:t> van het al, </a:t>
            </a:r>
            <a:r>
              <a:rPr lang="en-US" sz="4000" dirty="0" err="1">
                <a:solidFill>
                  <a:schemeClr val="bg1">
                    <a:lumMod val="75000"/>
                  </a:schemeClr>
                </a:solidFill>
                <a:latin typeface="Aller" panose="02000503030000020004" pitchFamily="2" charset="77"/>
              </a:rPr>
              <a:t>werkelijkheid</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wordt</a:t>
            </a:r>
            <a:r>
              <a:rPr lang="en-US" sz="4000" dirty="0">
                <a:solidFill>
                  <a:schemeClr val="bg1">
                    <a:lumMod val="75000"/>
                  </a:schemeClr>
                </a:solidFill>
                <a:latin typeface="Aller" panose="02000503030000020004" pitchFamily="2" charset="77"/>
              </a:rPr>
              <a:t>.</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190582" cy="461665"/>
          </a:xfrm>
          <a:prstGeom prst="rect">
            <a:avLst/>
          </a:prstGeom>
          <a:noFill/>
        </p:spPr>
        <p:txBody>
          <a:bodyPr wrap="none" rtlCol="0">
            <a:spAutoFit/>
          </a:bodyPr>
          <a:lstStyle/>
          <a:p>
            <a:r>
              <a:rPr lang="en-US" sz="2400" b="1" dirty="0" err="1">
                <a:solidFill>
                  <a:schemeClr val="accent1"/>
                </a:solidFill>
              </a:rPr>
              <a:t>Ef</a:t>
            </a:r>
            <a:r>
              <a:rPr lang="en-US" sz="2400" b="1" dirty="0">
                <a:solidFill>
                  <a:schemeClr val="accent1"/>
                </a:solidFill>
              </a:rPr>
              <a:t>. 3:8,9</a:t>
            </a:r>
          </a:p>
        </p:txBody>
      </p:sp>
    </p:spTree>
    <p:extLst>
      <p:ext uri="{BB962C8B-B14F-4D97-AF65-F5344CB8AC3E}">
        <p14:creationId xmlns:p14="http://schemas.microsoft.com/office/powerpoint/2010/main" val="215846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5371200"/>
          </a:xfrm>
        </p:spPr>
        <p:txBody>
          <a:bodyPr anchor="t">
            <a:noAutofit/>
          </a:bodyPr>
          <a:lstStyle/>
          <a:p>
            <a:pPr algn="l"/>
            <a:r>
              <a:rPr lang="en-US" sz="4000" dirty="0">
                <a:solidFill>
                  <a:schemeClr val="bg1">
                    <a:lumMod val="75000"/>
                  </a:schemeClr>
                </a:solidFill>
                <a:latin typeface="Aller" panose="02000503030000020004" pitchFamily="2" charset="77"/>
              </a:rPr>
              <a:t>Het is </a:t>
            </a:r>
            <a:r>
              <a:rPr lang="en-US" sz="4000" dirty="0" err="1">
                <a:solidFill>
                  <a:schemeClr val="bg1">
                    <a:lumMod val="75000"/>
                  </a:schemeClr>
                </a:solidFill>
                <a:latin typeface="Aller" panose="02000503030000020004" pitchFamily="2" charset="77"/>
              </a:rPr>
              <a:t>onder</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vorige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generaties</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niet</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aan</a:t>
            </a:r>
            <a:r>
              <a:rPr lang="en-US" sz="4000" dirty="0">
                <a:solidFill>
                  <a:schemeClr val="bg1">
                    <a:lumMod val="75000"/>
                  </a:schemeClr>
                </a:solidFill>
                <a:latin typeface="Aller" panose="02000503030000020004" pitchFamily="2" charset="77"/>
              </a:rPr>
              <a:t> de </a:t>
            </a:r>
            <a:r>
              <a:rPr lang="en-US" sz="4000" dirty="0" err="1">
                <a:solidFill>
                  <a:schemeClr val="bg1">
                    <a:lumMod val="75000"/>
                  </a:schemeClr>
                </a:solidFill>
                <a:latin typeface="Aller" panose="02000503030000020004" pitchFamily="2" charset="77"/>
              </a:rPr>
              <a:t>mensen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onthuld</a:t>
            </a:r>
            <a:r>
              <a:rPr lang="en-US" sz="4000" dirty="0">
                <a:solidFill>
                  <a:schemeClr val="bg1">
                    <a:lumMod val="75000"/>
                  </a:schemeClr>
                </a:solidFill>
                <a:latin typeface="Aller" panose="02000503030000020004" pitchFamily="2" charset="77"/>
              </a:rPr>
              <a:t>, maar nu door de </a:t>
            </a:r>
            <a:r>
              <a:rPr lang="en-US" sz="4000" dirty="0" err="1">
                <a:solidFill>
                  <a:schemeClr val="bg1">
                    <a:lumMod val="75000"/>
                  </a:schemeClr>
                </a:solidFill>
                <a:latin typeface="Aller" panose="02000503030000020004" pitchFamily="2" charset="77"/>
              </a:rPr>
              <a:t>Geest</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geopenbaard</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aan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zijn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heilige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apostelen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profeten</a:t>
            </a:r>
            <a:r>
              <a:rPr lang="en-US" sz="4000" dirty="0">
                <a:solidFill>
                  <a:schemeClr val="bg1">
                    <a:lumMod val="75000"/>
                  </a:schemeClr>
                </a:solidFill>
                <a:latin typeface="Aller" panose="02000503030000020004" pitchFamily="2" charset="77"/>
              </a:rPr>
              <a:t>: de </a:t>
            </a:r>
            <a:r>
              <a:rPr lang="en-US" sz="4000" dirty="0" err="1">
                <a:solidFill>
                  <a:schemeClr val="bg1">
                    <a:lumMod val="75000"/>
                  </a:schemeClr>
                </a:solidFill>
                <a:latin typeface="Aller" panose="02000503030000020004" pitchFamily="2" charset="77"/>
              </a:rPr>
              <a:t>heidenen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delen</a:t>
            </a:r>
            <a:r>
              <a:rPr lang="en-US" sz="4000" dirty="0">
                <a:solidFill>
                  <a:schemeClr val="bg1">
                    <a:lumMod val="75000"/>
                  </a:schemeClr>
                </a:solidFill>
                <a:latin typeface="Aller" panose="02000503030000020004" pitchFamily="2" charset="77"/>
              </a:rPr>
              <a:t> door </a:t>
            </a:r>
            <a:r>
              <a:rPr lang="en-US" sz="4000" dirty="0" err="1">
                <a:solidFill>
                  <a:schemeClr val="bg1">
                    <a:lumMod val="75000"/>
                  </a:schemeClr>
                </a:solidFill>
                <a:latin typeface="Aller" panose="02000503030000020004" pitchFamily="2" charset="77"/>
              </a:rPr>
              <a:t>Christus</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Jezus</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ook</a:t>
            </a:r>
            <a:r>
              <a:rPr lang="en-US" sz="4000" dirty="0">
                <a:solidFill>
                  <a:schemeClr val="bg1">
                    <a:lumMod val="75000"/>
                  </a:schemeClr>
                </a:solidFill>
                <a:latin typeface="Aller" panose="02000503030000020004" pitchFamily="2" charset="77"/>
              </a:rPr>
              <a:t> in de </a:t>
            </a:r>
            <a:r>
              <a:rPr lang="en-US" sz="4000" b="1" dirty="0" err="1">
                <a:solidFill>
                  <a:schemeClr val="bg1"/>
                </a:solidFill>
                <a:latin typeface="Aller" panose="02000503030000020004" pitchFamily="2" charset="77"/>
              </a:rPr>
              <a:t>erfenis</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maken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deel</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uit</a:t>
            </a:r>
            <a:r>
              <a:rPr lang="en-US" sz="4000" dirty="0">
                <a:solidFill>
                  <a:schemeClr val="bg1">
                    <a:lumMod val="75000"/>
                  </a:schemeClr>
                </a:solidFill>
                <a:latin typeface="Aller" panose="02000503030000020004" pitchFamily="2" charset="77"/>
              </a:rPr>
              <a:t> van </a:t>
            </a:r>
            <a:r>
              <a:rPr lang="en-US" sz="4000" dirty="0" err="1">
                <a:solidFill>
                  <a:schemeClr val="bg1">
                    <a:lumMod val="75000"/>
                  </a:schemeClr>
                </a:solidFill>
                <a:latin typeface="Aller" panose="02000503030000020004" pitchFamily="2" charset="77"/>
              </a:rPr>
              <a:t>hetzelfde</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lichaam</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hebben</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ook</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deel</a:t>
            </a:r>
            <a:r>
              <a:rPr lang="en-US" sz="4000" dirty="0">
                <a:solidFill>
                  <a:schemeClr val="bg1">
                    <a:lumMod val="75000"/>
                  </a:schemeClr>
                </a:solidFill>
                <a:latin typeface="Aller" panose="02000503030000020004" pitchFamily="2" charset="77"/>
              </a:rPr>
              <a:t> </a:t>
            </a:r>
            <a:r>
              <a:rPr lang="en-US" sz="4000" dirty="0" err="1">
                <a:solidFill>
                  <a:schemeClr val="bg1">
                    <a:lumMod val="75000"/>
                  </a:schemeClr>
                </a:solidFill>
                <a:latin typeface="Aller" panose="02000503030000020004" pitchFamily="2" charset="77"/>
              </a:rPr>
              <a:t>aan</a:t>
            </a:r>
            <a:r>
              <a:rPr lang="en-US" sz="4000" dirty="0">
                <a:solidFill>
                  <a:schemeClr val="bg1">
                    <a:lumMod val="75000"/>
                  </a:schemeClr>
                </a:solidFill>
                <a:latin typeface="Aller" panose="02000503030000020004" pitchFamily="2" charset="77"/>
              </a:rPr>
              <a:t> de </a:t>
            </a:r>
            <a:r>
              <a:rPr lang="en-US" sz="4000" dirty="0" err="1">
                <a:solidFill>
                  <a:schemeClr val="bg1">
                    <a:lumMod val="75000"/>
                  </a:schemeClr>
                </a:solidFill>
                <a:latin typeface="Aller" panose="02000503030000020004" pitchFamily="2" charset="77"/>
              </a:rPr>
              <a:t>belofte</a:t>
            </a:r>
            <a:r>
              <a:rPr lang="en-US" sz="4000" dirty="0">
                <a:solidFill>
                  <a:schemeClr val="bg1">
                    <a:lumMod val="75000"/>
                  </a:schemeClr>
                </a:solidFill>
                <a:latin typeface="Aller" panose="02000503030000020004" pitchFamily="2" charset="77"/>
              </a:rPr>
              <a:t>, op </a:t>
            </a:r>
            <a:r>
              <a:rPr lang="en-US" sz="4000" dirty="0" err="1">
                <a:solidFill>
                  <a:schemeClr val="bg1">
                    <a:lumMod val="75000"/>
                  </a:schemeClr>
                </a:solidFill>
                <a:latin typeface="Aller" panose="02000503030000020004" pitchFamily="2" charset="77"/>
              </a:rPr>
              <a:t>grond</a:t>
            </a:r>
            <a:r>
              <a:rPr lang="en-US" sz="4000" dirty="0">
                <a:solidFill>
                  <a:schemeClr val="bg1">
                    <a:lumMod val="75000"/>
                  </a:schemeClr>
                </a:solidFill>
                <a:latin typeface="Aller" panose="02000503030000020004" pitchFamily="2" charset="77"/>
              </a:rPr>
              <a:t> van het </a:t>
            </a:r>
            <a:r>
              <a:rPr lang="en-US" sz="4000" dirty="0" err="1">
                <a:solidFill>
                  <a:schemeClr val="bg1">
                    <a:lumMod val="75000"/>
                  </a:schemeClr>
                </a:solidFill>
                <a:latin typeface="Aller" panose="02000503030000020004" pitchFamily="2" charset="77"/>
              </a:rPr>
              <a:t>evangelie</a:t>
            </a:r>
            <a:r>
              <a:rPr lang="en-US" sz="4000" dirty="0">
                <a:solidFill>
                  <a:schemeClr val="bg1">
                    <a:lumMod val="75000"/>
                  </a:schemeClr>
                </a:solidFill>
                <a:latin typeface="Aller" panose="02000503030000020004" pitchFamily="2" charset="77"/>
              </a:rPr>
              <a:t>.</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190582" cy="461665"/>
          </a:xfrm>
          <a:prstGeom prst="rect">
            <a:avLst/>
          </a:prstGeom>
          <a:noFill/>
        </p:spPr>
        <p:txBody>
          <a:bodyPr wrap="none" rtlCol="0">
            <a:spAutoFit/>
          </a:bodyPr>
          <a:lstStyle/>
          <a:p>
            <a:r>
              <a:rPr lang="en-US" sz="2400" b="1" dirty="0" err="1">
                <a:solidFill>
                  <a:schemeClr val="accent1"/>
                </a:solidFill>
              </a:rPr>
              <a:t>Ef</a:t>
            </a:r>
            <a:r>
              <a:rPr lang="en-US" sz="2400" b="1" dirty="0">
                <a:solidFill>
                  <a:schemeClr val="accent1"/>
                </a:solidFill>
              </a:rPr>
              <a:t>. 3:5,6</a:t>
            </a:r>
          </a:p>
        </p:txBody>
      </p:sp>
    </p:spTree>
    <p:extLst>
      <p:ext uri="{BB962C8B-B14F-4D97-AF65-F5344CB8AC3E}">
        <p14:creationId xmlns:p14="http://schemas.microsoft.com/office/powerpoint/2010/main" val="325295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5371200"/>
          </a:xfrm>
        </p:spPr>
        <p:txBody>
          <a:bodyPr anchor="t">
            <a:noAutofit/>
          </a:bodyPr>
          <a:lstStyle/>
          <a:p>
            <a:pPr algn="l"/>
            <a:r>
              <a:rPr lang="en-US" sz="4000" dirty="0">
                <a:solidFill>
                  <a:schemeClr val="bg1"/>
                </a:solidFill>
                <a:latin typeface="Aller" panose="02000503030000020004" pitchFamily="2" charset="77"/>
              </a:rPr>
              <a:t>De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zelf</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verzekert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onze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wij</a:t>
            </a:r>
            <a:r>
              <a:rPr lang="en-US" sz="4000" dirty="0">
                <a:solidFill>
                  <a:schemeClr val="bg1"/>
                </a:solidFill>
                <a:latin typeface="Aller" panose="02000503030000020004" pitchFamily="2" charset="77"/>
              </a:rPr>
              <a:t> Gods </a:t>
            </a:r>
            <a:r>
              <a:rPr lang="en-US" sz="4000" dirty="0" err="1">
                <a:solidFill>
                  <a:schemeClr val="bg1"/>
                </a:solidFill>
                <a:latin typeface="Aller" panose="02000503030000020004" pitchFamily="2" charset="77"/>
              </a:rPr>
              <a:t>kinderen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a:t>
            </a:r>
            <a:br>
              <a:rPr lang="en-US" sz="4000" dirty="0">
                <a:solidFill>
                  <a:schemeClr val="bg1"/>
                </a:solidFill>
                <a:latin typeface="Aller" panose="02000503030000020004" pitchFamily="2" charset="77"/>
              </a:rPr>
            </a:b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nu we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kinderen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we </a:t>
            </a:r>
            <a:r>
              <a:rPr lang="en-US" sz="4000" dirty="0" err="1">
                <a:solidFill>
                  <a:schemeClr val="bg1"/>
                </a:solidFill>
                <a:latin typeface="Aller" panose="02000503030000020004" pitchFamily="2" charset="77"/>
              </a:rPr>
              <a:t>ook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erfgenamen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erfgenamen</a:t>
            </a:r>
            <a:r>
              <a:rPr lang="en-US" sz="4000" dirty="0">
                <a:solidFill>
                  <a:schemeClr val="bg1"/>
                </a:solidFill>
                <a:latin typeface="Aller" panose="02000503030000020004" pitchFamily="2" charset="77"/>
              </a:rPr>
              <a:t> van God. </a:t>
            </a:r>
            <a:br>
              <a:rPr lang="en-US" sz="4000" dirty="0">
                <a:solidFill>
                  <a:schemeClr val="bg1"/>
                </a:solidFill>
                <a:latin typeface="Aller" panose="02000503030000020004" pitchFamily="2" charset="77"/>
              </a:rPr>
            </a:br>
            <a:r>
              <a:rPr lang="en-US" sz="4000" dirty="0" err="1">
                <a:solidFill>
                  <a:schemeClr val="bg1"/>
                </a:solidFill>
                <a:latin typeface="Aller" panose="02000503030000020004" pitchFamily="2" charset="77"/>
              </a:rPr>
              <a:t>Samen</a:t>
            </a:r>
            <a:r>
              <a:rPr lang="en-US" sz="4000" dirty="0">
                <a:solidFill>
                  <a:schemeClr val="bg1"/>
                </a:solidFill>
                <a:latin typeface="Aller" panose="02000503030000020004" pitchFamily="2" charset="77"/>
              </a:rPr>
              <a:t> met </a:t>
            </a:r>
            <a:r>
              <a:rPr lang="en-US" sz="4000" dirty="0" err="1">
                <a:solidFill>
                  <a:schemeClr val="bg1"/>
                </a:solidFill>
                <a:latin typeface="Aller" panose="02000503030000020004" pitchFamily="2" charset="77"/>
              </a:rPr>
              <a:t>Christus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erfgenamen</a:t>
            </a:r>
            <a:endParaRPr lang="en-US" sz="4000" dirty="0">
              <a:solidFill>
                <a:schemeClr val="bg1"/>
              </a:solidFill>
              <a:latin typeface="Aller" panose="02000503030000020004" pitchFamily="2" charset="77"/>
            </a:endParaRP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5" name="TextBox 4">
            <a:extLst>
              <a:ext uri="{FF2B5EF4-FFF2-40B4-BE49-F238E27FC236}">
                <a16:creationId xmlns:a16="http://schemas.microsoft.com/office/drawing/2014/main" id="{3811932C-1464-A544-8331-995758728315}"/>
              </a:ext>
            </a:extLst>
          </p:cNvPr>
          <p:cNvSpPr txBox="1"/>
          <p:nvPr/>
        </p:nvSpPr>
        <p:spPr>
          <a:xfrm>
            <a:off x="594102" y="348362"/>
            <a:ext cx="1875257" cy="461665"/>
          </a:xfrm>
          <a:prstGeom prst="rect">
            <a:avLst/>
          </a:prstGeom>
          <a:noFill/>
        </p:spPr>
        <p:txBody>
          <a:bodyPr wrap="none" rtlCol="0">
            <a:spAutoFit/>
          </a:bodyPr>
          <a:lstStyle/>
          <a:p>
            <a:r>
              <a:rPr lang="en-US" sz="2400" b="1" dirty="0">
                <a:solidFill>
                  <a:schemeClr val="accent1"/>
                </a:solidFill>
              </a:rPr>
              <a:t>Rom. 8:16-17</a:t>
            </a:r>
          </a:p>
        </p:txBody>
      </p:sp>
    </p:spTree>
    <p:extLst>
      <p:ext uri="{BB962C8B-B14F-4D97-AF65-F5344CB8AC3E}">
        <p14:creationId xmlns:p14="http://schemas.microsoft.com/office/powerpoint/2010/main" val="333489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5371200"/>
          </a:xfrm>
        </p:spPr>
        <p:txBody>
          <a:bodyPr anchor="t">
            <a:noAutofit/>
          </a:bodyPr>
          <a:lstStyle/>
          <a:p>
            <a:pPr algn="l"/>
            <a:endParaRPr lang="en-US" sz="4000" dirty="0">
              <a:solidFill>
                <a:schemeClr val="bg1">
                  <a:lumMod val="75000"/>
                </a:schemeClr>
              </a:solidFill>
              <a:latin typeface="Aller" panose="02000503030000020004" pitchFamily="2" charset="77"/>
            </a:endParaRP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Tree>
    <p:extLst>
      <p:ext uri="{BB962C8B-B14F-4D97-AF65-F5344CB8AC3E}">
        <p14:creationId xmlns:p14="http://schemas.microsoft.com/office/powerpoint/2010/main" val="329974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5371200"/>
          </a:xfrm>
        </p:spPr>
        <p:txBody>
          <a:bodyPr anchor="t">
            <a:noAutofit/>
          </a:bodyPr>
          <a:lstStyle/>
          <a:p>
            <a:pPr algn="l"/>
            <a:r>
              <a:rPr lang="en-US" sz="4000" dirty="0">
                <a:solidFill>
                  <a:schemeClr val="bg1"/>
                </a:solidFill>
                <a:latin typeface="Aller" panose="02000503030000020004" pitchFamily="2" charset="77"/>
              </a:rPr>
              <a:t>Vader, </a:t>
            </a:r>
            <a:r>
              <a:rPr lang="en-US" sz="4000" dirty="0" err="1">
                <a:solidFill>
                  <a:schemeClr val="bg1"/>
                </a:solidFill>
                <a:latin typeface="Aller" panose="02000503030000020004" pitchFamily="2" charset="77"/>
              </a:rPr>
              <a:t>als</a:t>
            </a:r>
            <a:r>
              <a:rPr lang="en-US" sz="4000" dirty="0">
                <a:solidFill>
                  <a:schemeClr val="bg1"/>
                </a:solidFill>
                <a:latin typeface="Aller" panose="02000503030000020004" pitchFamily="2" charset="77"/>
              </a:rPr>
              <a:t> u het wilt, </a:t>
            </a:r>
            <a:br>
              <a:rPr lang="en-US" sz="4000" dirty="0">
                <a:solidFill>
                  <a:schemeClr val="bg1"/>
                </a:solidFill>
                <a:latin typeface="Aller" panose="02000503030000020004" pitchFamily="2" charset="77"/>
              </a:rPr>
            </a:br>
            <a:r>
              <a:rPr lang="en-US" sz="4000" dirty="0">
                <a:solidFill>
                  <a:schemeClr val="bg1"/>
                </a:solidFill>
                <a:latin typeface="Aller" panose="02000503030000020004" pitchFamily="2" charset="77"/>
              </a:rPr>
              <a:t>neem </a:t>
            </a:r>
            <a:r>
              <a:rPr lang="en-US" sz="4000" dirty="0" err="1">
                <a:solidFill>
                  <a:schemeClr val="bg1"/>
                </a:solidFill>
                <a:latin typeface="Aller" panose="02000503030000020004" pitchFamily="2" charset="77"/>
              </a:rPr>
              <a:t>dan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deze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beker</a:t>
            </a:r>
            <a:r>
              <a:rPr lang="en-US" sz="4000" dirty="0">
                <a:solidFill>
                  <a:schemeClr val="bg1"/>
                </a:solidFill>
                <a:latin typeface="Aller" panose="02000503030000020004" pitchFamily="2" charset="77"/>
              </a:rPr>
              <a:t> van </a:t>
            </a:r>
            <a:r>
              <a:rPr lang="en-US" sz="4000" dirty="0" err="1">
                <a:solidFill>
                  <a:schemeClr val="bg1"/>
                </a:solidFill>
                <a:latin typeface="Aller" panose="02000503030000020004" pitchFamily="2" charset="77"/>
              </a:rPr>
              <a:t>mij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weg</a:t>
            </a:r>
            <a:r>
              <a:rPr lang="en-US" sz="4000" dirty="0">
                <a:solidFill>
                  <a:schemeClr val="bg1"/>
                </a:solidFill>
                <a:latin typeface="Aller" panose="02000503030000020004" pitchFamily="2" charset="77"/>
              </a:rPr>
              <a:t>. </a:t>
            </a:r>
            <a:br>
              <a:rPr lang="en-US" sz="4000" dirty="0">
                <a:solidFill>
                  <a:schemeClr val="bg1"/>
                </a:solidFill>
                <a:latin typeface="Aller" panose="02000503030000020004" pitchFamily="2" charset="77"/>
              </a:rPr>
            </a:br>
            <a:r>
              <a:rPr lang="en-US" sz="4000" dirty="0">
                <a:solidFill>
                  <a:schemeClr val="bg1"/>
                </a:solidFill>
                <a:latin typeface="Aller" panose="02000503030000020004" pitchFamily="2" charset="77"/>
              </a:rPr>
              <a:t>Maar </a:t>
            </a:r>
            <a:r>
              <a:rPr lang="en-US" sz="4000" dirty="0" err="1">
                <a:solidFill>
                  <a:schemeClr val="bg1"/>
                </a:solidFill>
                <a:latin typeface="Aller" panose="02000503030000020004" pitchFamily="2" charset="77"/>
              </a:rPr>
              <a:t>laat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wat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wil</a:t>
            </a:r>
            <a:r>
              <a:rPr lang="en-US" sz="4000" dirty="0">
                <a:solidFill>
                  <a:schemeClr val="bg1"/>
                </a:solidFill>
                <a:latin typeface="Aller" panose="02000503030000020004" pitchFamily="2" charset="77"/>
              </a:rPr>
              <a:t>, </a:t>
            </a:r>
            <a:br>
              <a:rPr lang="en-US" sz="4000" dirty="0">
                <a:solidFill>
                  <a:schemeClr val="bg1"/>
                </a:solidFill>
                <a:latin typeface="Aller" panose="02000503030000020004" pitchFamily="2" charset="77"/>
              </a:rPr>
            </a:br>
            <a:r>
              <a:rPr lang="en-US" sz="4000" dirty="0">
                <a:solidFill>
                  <a:schemeClr val="bg1"/>
                </a:solidFill>
                <a:latin typeface="Aller" panose="02000503030000020004" pitchFamily="2" charset="77"/>
              </a:rPr>
              <a:t>maar wat u wilt </a:t>
            </a:r>
            <a:r>
              <a:rPr lang="en-US" sz="4000" dirty="0" err="1">
                <a:solidFill>
                  <a:schemeClr val="bg1"/>
                </a:solidFill>
                <a:latin typeface="Aller" panose="02000503030000020004" pitchFamily="2" charset="77"/>
              </a:rPr>
              <a:t>gebeuren</a:t>
            </a:r>
            <a:r>
              <a:rPr lang="en-US" sz="4000" dirty="0">
                <a:solidFill>
                  <a:schemeClr val="bg1"/>
                </a:solidFill>
                <a:latin typeface="Aller" panose="02000503030000020004" pitchFamily="2" charset="77"/>
              </a:rPr>
              <a:t>.</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5" name="TextBox 4">
            <a:extLst>
              <a:ext uri="{FF2B5EF4-FFF2-40B4-BE49-F238E27FC236}">
                <a16:creationId xmlns:a16="http://schemas.microsoft.com/office/drawing/2014/main" id="{3811932C-1464-A544-8331-995758728315}"/>
              </a:ext>
            </a:extLst>
          </p:cNvPr>
          <p:cNvSpPr txBox="1"/>
          <p:nvPr/>
        </p:nvSpPr>
        <p:spPr>
          <a:xfrm>
            <a:off x="594102" y="348362"/>
            <a:ext cx="1465466" cy="461665"/>
          </a:xfrm>
          <a:prstGeom prst="rect">
            <a:avLst/>
          </a:prstGeom>
          <a:noFill/>
        </p:spPr>
        <p:txBody>
          <a:bodyPr wrap="none" rtlCol="0">
            <a:spAutoFit/>
          </a:bodyPr>
          <a:lstStyle/>
          <a:p>
            <a:r>
              <a:rPr lang="en-US" sz="2400" b="1" dirty="0">
                <a:solidFill>
                  <a:schemeClr val="accent1"/>
                </a:solidFill>
              </a:rPr>
              <a:t>Luc. 22:42</a:t>
            </a:r>
          </a:p>
        </p:txBody>
      </p:sp>
    </p:spTree>
    <p:extLst>
      <p:ext uri="{BB962C8B-B14F-4D97-AF65-F5344CB8AC3E}">
        <p14:creationId xmlns:p14="http://schemas.microsoft.com/office/powerpoint/2010/main" val="189919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230036" cy="5371200"/>
          </a:xfrm>
        </p:spPr>
        <p:txBody>
          <a:bodyPr anchor="t">
            <a:noAutofit/>
          </a:bodyPr>
          <a:lstStyle/>
          <a:p>
            <a:pPr algn="l"/>
            <a:r>
              <a:rPr lang="en-US" sz="4000" dirty="0">
                <a:solidFill>
                  <a:schemeClr val="tx1">
                    <a:lumMod val="50000"/>
                    <a:lumOff val="50000"/>
                  </a:schemeClr>
                </a:solidFill>
                <a:latin typeface="Aller" panose="02000503030000020004" pitchFamily="2" charset="77"/>
              </a:rPr>
              <a:t>De </a:t>
            </a:r>
            <a:r>
              <a:rPr lang="en-US" sz="4000" dirty="0" err="1">
                <a:solidFill>
                  <a:schemeClr val="tx1">
                    <a:lumMod val="50000"/>
                    <a:lumOff val="50000"/>
                  </a:schemeClr>
                </a:solidFill>
                <a:latin typeface="Aller" panose="02000503030000020004" pitchFamily="2" charset="77"/>
              </a:rPr>
              <a:t>Geest</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zelf</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verzekert</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onze</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geest</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dat</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wij</a:t>
            </a:r>
            <a:r>
              <a:rPr lang="en-US" sz="4000" dirty="0">
                <a:solidFill>
                  <a:schemeClr val="tx1">
                    <a:lumMod val="50000"/>
                    <a:lumOff val="50000"/>
                  </a:schemeClr>
                </a:solidFill>
                <a:latin typeface="Aller" panose="02000503030000020004" pitchFamily="2" charset="77"/>
              </a:rPr>
              <a:t> Gods </a:t>
            </a:r>
            <a:r>
              <a:rPr lang="en-US" sz="4000" dirty="0" err="1">
                <a:solidFill>
                  <a:schemeClr val="tx1">
                    <a:lumMod val="50000"/>
                    <a:lumOff val="50000"/>
                  </a:schemeClr>
                </a:solidFill>
                <a:latin typeface="Aller" panose="02000503030000020004" pitchFamily="2" charset="77"/>
              </a:rPr>
              <a:t>kinderen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zijn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En</a:t>
            </a:r>
            <a:r>
              <a:rPr lang="en-US" sz="4000" dirty="0">
                <a:solidFill>
                  <a:schemeClr val="tx1">
                    <a:lumMod val="50000"/>
                    <a:lumOff val="50000"/>
                  </a:schemeClr>
                </a:solidFill>
                <a:latin typeface="Aller" panose="02000503030000020004" pitchFamily="2" charset="77"/>
              </a:rPr>
              <a:t> nu we </a:t>
            </a:r>
            <a:r>
              <a:rPr lang="en-US" sz="4000" dirty="0" err="1">
                <a:solidFill>
                  <a:schemeClr val="tx1">
                    <a:lumMod val="50000"/>
                    <a:lumOff val="50000"/>
                  </a:schemeClr>
                </a:solidFill>
                <a:latin typeface="Aller" panose="02000503030000020004" pitchFamily="2" charset="77"/>
              </a:rPr>
              <a:t>zijn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kinderen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zijn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zijn</a:t>
            </a:r>
            <a:r>
              <a:rPr lang="en-US" sz="4000" dirty="0">
                <a:solidFill>
                  <a:schemeClr val="tx1">
                    <a:lumMod val="50000"/>
                    <a:lumOff val="50000"/>
                  </a:schemeClr>
                </a:solidFill>
                <a:latin typeface="Aller" panose="02000503030000020004" pitchFamily="2" charset="77"/>
              </a:rPr>
              <a:t> we </a:t>
            </a:r>
            <a:r>
              <a:rPr lang="en-US" sz="4000" dirty="0" err="1">
                <a:solidFill>
                  <a:schemeClr val="tx1">
                    <a:lumMod val="50000"/>
                    <a:lumOff val="50000"/>
                  </a:schemeClr>
                </a:solidFill>
                <a:latin typeface="Aller" panose="02000503030000020004" pitchFamily="2" charset="77"/>
              </a:rPr>
              <a:t>ook</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zijn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erfgenamen</a:t>
            </a:r>
            <a:r>
              <a:rPr lang="en-US" sz="4000" dirty="0">
                <a:solidFill>
                  <a:schemeClr val="tx1">
                    <a:lumMod val="50000"/>
                    <a:lumOff val="50000"/>
                  </a:schemeClr>
                </a:solidFill>
                <a:latin typeface="Aller" panose="02000503030000020004" pitchFamily="2" charset="77"/>
              </a:rPr>
              <a:t>, </a:t>
            </a:r>
            <a:r>
              <a:rPr lang="en-US" sz="4000" dirty="0" err="1">
                <a:solidFill>
                  <a:schemeClr val="tx1">
                    <a:lumMod val="50000"/>
                    <a:lumOff val="50000"/>
                  </a:schemeClr>
                </a:solidFill>
                <a:latin typeface="Aller" panose="02000503030000020004" pitchFamily="2" charset="77"/>
              </a:rPr>
              <a:t>erfgenamen</a:t>
            </a:r>
            <a:r>
              <a:rPr lang="en-US" sz="4000" dirty="0">
                <a:solidFill>
                  <a:schemeClr val="tx1">
                    <a:lumMod val="50000"/>
                    <a:lumOff val="50000"/>
                  </a:schemeClr>
                </a:solidFill>
                <a:latin typeface="Aller" panose="02000503030000020004" pitchFamily="2" charset="77"/>
              </a:rPr>
              <a:t> van God. </a:t>
            </a:r>
            <a:br>
              <a:rPr lang="en-US" sz="4000" dirty="0">
                <a:solidFill>
                  <a:schemeClr val="tx1">
                    <a:lumMod val="50000"/>
                    <a:lumOff val="50000"/>
                  </a:schemeClr>
                </a:solidFill>
                <a:latin typeface="Aller" panose="02000503030000020004" pitchFamily="2" charset="77"/>
              </a:rPr>
            </a:br>
            <a:r>
              <a:rPr lang="en-US" sz="4000" dirty="0" err="1">
                <a:solidFill>
                  <a:schemeClr val="bg1"/>
                </a:solidFill>
                <a:latin typeface="Aller" panose="02000503030000020004" pitchFamily="2" charset="77"/>
              </a:rPr>
              <a:t>Samen</a:t>
            </a:r>
            <a:r>
              <a:rPr lang="en-US" sz="4000" dirty="0">
                <a:solidFill>
                  <a:schemeClr val="bg1"/>
                </a:solidFill>
                <a:latin typeface="Aller" panose="02000503030000020004" pitchFamily="2" charset="77"/>
              </a:rPr>
              <a:t> met </a:t>
            </a:r>
            <a:r>
              <a:rPr lang="en-US" sz="4000" dirty="0" err="1">
                <a:solidFill>
                  <a:schemeClr val="bg1"/>
                </a:solidFill>
                <a:latin typeface="Aller" panose="02000503030000020004" pitchFamily="2" charset="77"/>
              </a:rPr>
              <a:t>Christus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erfgenamen</a:t>
            </a:r>
            <a:r>
              <a:rPr lang="en-US" sz="4000" dirty="0">
                <a:solidFill>
                  <a:schemeClr val="bg1"/>
                </a:solidFill>
                <a:latin typeface="Aller" panose="02000503030000020004" pitchFamily="2" charset="77"/>
              </a:rPr>
              <a:t>:</a:t>
            </a:r>
            <a:br>
              <a:rPr lang="en-US" sz="4000" dirty="0">
                <a:solidFill>
                  <a:schemeClr val="bg1"/>
                </a:solidFill>
                <a:latin typeface="Aller" panose="02000503030000020004" pitchFamily="2" charset="77"/>
              </a:rPr>
            </a:br>
            <a:r>
              <a:rPr lang="en-US" sz="4000" dirty="0" err="1">
                <a:solidFill>
                  <a:schemeClr val="bg1"/>
                </a:solidFill>
                <a:latin typeface="Aller" panose="02000503030000020004" pitchFamily="2" charset="77"/>
              </a:rPr>
              <a:t>wij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moeten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delen</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lijden</a:t>
            </a:r>
            <a:r>
              <a:rPr lang="en-US" sz="4000" dirty="0">
                <a:solidFill>
                  <a:schemeClr val="bg1"/>
                </a:solidFill>
                <a:latin typeface="Aller" panose="02000503030000020004" pitchFamily="2" charset="77"/>
              </a:rPr>
              <a:t> om met hem </a:t>
            </a:r>
            <a:r>
              <a:rPr lang="en-US" sz="4000" dirty="0" err="1">
                <a:solidFill>
                  <a:schemeClr val="bg1"/>
                </a:solidFill>
                <a:latin typeface="Aller" panose="02000503030000020004" pitchFamily="2" charset="77"/>
              </a:rPr>
              <a:t>te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kunnen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delen</a:t>
            </a:r>
            <a:r>
              <a:rPr lang="en-US" sz="4000" dirty="0">
                <a:solidFill>
                  <a:schemeClr val="bg1"/>
                </a:solidFill>
                <a:latin typeface="Aller" panose="02000503030000020004" pitchFamily="2" charset="77"/>
              </a:rPr>
              <a:t> in Gods </a:t>
            </a:r>
            <a:r>
              <a:rPr lang="en-US" sz="4000" dirty="0" err="1">
                <a:solidFill>
                  <a:schemeClr val="bg1"/>
                </a:solidFill>
                <a:latin typeface="Aller" panose="02000503030000020004" pitchFamily="2" charset="77"/>
              </a:rPr>
              <a:t>luister</a:t>
            </a:r>
            <a:r>
              <a:rPr lang="en-US" sz="4000" dirty="0">
                <a:solidFill>
                  <a:schemeClr val="bg1"/>
                </a:solidFill>
                <a:latin typeface="Aller" panose="02000503030000020004" pitchFamily="2" charset="77"/>
              </a:rPr>
              <a:t>.</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5" name="TextBox 4">
            <a:extLst>
              <a:ext uri="{FF2B5EF4-FFF2-40B4-BE49-F238E27FC236}">
                <a16:creationId xmlns:a16="http://schemas.microsoft.com/office/drawing/2014/main" id="{3811932C-1464-A544-8331-995758728315}"/>
              </a:ext>
            </a:extLst>
          </p:cNvPr>
          <p:cNvSpPr txBox="1"/>
          <p:nvPr/>
        </p:nvSpPr>
        <p:spPr>
          <a:xfrm>
            <a:off x="594102" y="348362"/>
            <a:ext cx="1875257" cy="461665"/>
          </a:xfrm>
          <a:prstGeom prst="rect">
            <a:avLst/>
          </a:prstGeom>
          <a:noFill/>
        </p:spPr>
        <p:txBody>
          <a:bodyPr wrap="none" rtlCol="0">
            <a:spAutoFit/>
          </a:bodyPr>
          <a:lstStyle/>
          <a:p>
            <a:r>
              <a:rPr lang="en-US" sz="2400" b="1" dirty="0">
                <a:solidFill>
                  <a:schemeClr val="accent1"/>
                </a:solidFill>
              </a:rPr>
              <a:t>Rom. 8:16-17</a:t>
            </a:r>
          </a:p>
        </p:txBody>
      </p:sp>
    </p:spTree>
    <p:extLst>
      <p:ext uri="{BB962C8B-B14F-4D97-AF65-F5344CB8AC3E}">
        <p14:creationId xmlns:p14="http://schemas.microsoft.com/office/powerpoint/2010/main" val="168438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230036" cy="5371200"/>
          </a:xfrm>
        </p:spPr>
        <p:txBody>
          <a:bodyPr anchor="t">
            <a:noAutofit/>
          </a:bodyPr>
          <a:lstStyle/>
          <a:p>
            <a:pPr algn="l"/>
            <a:r>
              <a:rPr lang="en-US" sz="4000" dirty="0">
                <a:solidFill>
                  <a:schemeClr val="bg1">
                    <a:lumMod val="50000"/>
                  </a:schemeClr>
                </a:solidFill>
                <a:latin typeface="Aller" panose="02000503030000020004" pitchFamily="2" charset="77"/>
              </a:rPr>
              <a:t>Zo </a:t>
            </a:r>
            <a:r>
              <a:rPr lang="en-US" sz="4000" dirty="0" err="1">
                <a:solidFill>
                  <a:schemeClr val="bg1">
                    <a:lumMod val="50000"/>
                  </a:schemeClr>
                </a:solidFill>
                <a:latin typeface="Aller" panose="02000503030000020004" pitchFamily="2" charset="77"/>
              </a:rPr>
              <a:t>zal</a:t>
            </a:r>
            <a:r>
              <a:rPr lang="en-US" sz="4000" dirty="0">
                <a:solidFill>
                  <a:schemeClr val="bg1">
                    <a:lumMod val="50000"/>
                  </a:schemeClr>
                </a:solidFill>
                <a:latin typeface="Aller" panose="02000503030000020004" pitchFamily="2" charset="77"/>
              </a:rPr>
              <a:t> nu door de </a:t>
            </a:r>
            <a:r>
              <a:rPr lang="en-US" sz="4000" dirty="0" err="1">
                <a:solidFill>
                  <a:schemeClr val="bg1">
                    <a:lumMod val="50000"/>
                  </a:schemeClr>
                </a:solidFill>
                <a:latin typeface="Aller" panose="02000503030000020004" pitchFamily="2" charset="77"/>
              </a:rPr>
              <a:t>kerk</a:t>
            </a:r>
            <a:r>
              <a:rPr lang="en-US" sz="4000" dirty="0">
                <a:solidFill>
                  <a:schemeClr val="bg1">
                    <a:lumMod val="50000"/>
                  </a:schemeClr>
                </a:solidFill>
                <a:latin typeface="Aller" panose="02000503030000020004" pitchFamily="2" charset="77"/>
              </a:rPr>
              <a:t> de </a:t>
            </a:r>
            <a:r>
              <a:rPr lang="en-US" sz="4000" dirty="0" err="1">
                <a:solidFill>
                  <a:schemeClr val="bg1">
                    <a:lumMod val="50000"/>
                  </a:schemeClr>
                </a:solidFill>
                <a:latin typeface="Aller" panose="02000503030000020004" pitchFamily="2" charset="77"/>
              </a:rPr>
              <a:t>wijsheid</a:t>
            </a:r>
            <a:r>
              <a:rPr lang="en-US" sz="4000" dirty="0">
                <a:solidFill>
                  <a:schemeClr val="bg1">
                    <a:lumMod val="50000"/>
                  </a:schemeClr>
                </a:solidFill>
                <a:latin typeface="Aller" panose="02000503030000020004" pitchFamily="2" charset="77"/>
              </a:rPr>
              <a:t> van God in al </a:t>
            </a:r>
            <a:r>
              <a:rPr lang="en-US" sz="4000" dirty="0" err="1">
                <a:solidFill>
                  <a:schemeClr val="bg1">
                    <a:lumMod val="50000"/>
                  </a:schemeClr>
                </a:solidFill>
                <a:latin typeface="Aller" panose="02000503030000020004" pitchFamily="2" charset="77"/>
              </a:rPr>
              <a:t>haar</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schakeringen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bekend</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worden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aan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alle</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vorsten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en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heersers</a:t>
            </a:r>
            <a:r>
              <a:rPr lang="en-US" sz="4000" dirty="0">
                <a:solidFill>
                  <a:schemeClr val="bg1">
                    <a:lumMod val="50000"/>
                  </a:schemeClr>
                </a:solidFill>
                <a:latin typeface="Aller" panose="02000503030000020004" pitchFamily="2" charset="77"/>
              </a:rPr>
              <a:t> in de </a:t>
            </a:r>
            <a:r>
              <a:rPr lang="en-US" sz="4000" dirty="0" err="1">
                <a:solidFill>
                  <a:schemeClr val="bg1">
                    <a:lumMod val="50000"/>
                  </a:schemeClr>
                </a:solidFill>
                <a:latin typeface="Aller" panose="02000503030000020004" pitchFamily="2" charset="77"/>
              </a:rPr>
              <a:t>hemelsferen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naar</a:t>
            </a:r>
            <a:r>
              <a:rPr lang="en-US" sz="4000" dirty="0">
                <a:solidFill>
                  <a:schemeClr val="bg1">
                    <a:lumMod val="50000"/>
                  </a:schemeClr>
                </a:solidFill>
                <a:latin typeface="Aller" panose="02000503030000020004" pitchFamily="2" charset="77"/>
              </a:rPr>
              <a:t> het </a:t>
            </a:r>
            <a:r>
              <a:rPr lang="en-US" sz="4000" dirty="0" err="1">
                <a:solidFill>
                  <a:schemeClr val="bg1">
                    <a:lumMod val="50000"/>
                  </a:schemeClr>
                </a:solidFill>
                <a:latin typeface="Aller" panose="02000503030000020004" pitchFamily="2" charset="77"/>
              </a:rPr>
              <a:t>eeuwenoude</a:t>
            </a:r>
            <a:r>
              <a:rPr lang="en-US" sz="4000" dirty="0">
                <a:solidFill>
                  <a:schemeClr val="bg1">
                    <a:lumMod val="50000"/>
                  </a:schemeClr>
                </a:solidFill>
                <a:latin typeface="Aller" panose="02000503030000020004" pitchFamily="2" charset="77"/>
              </a:rPr>
              <a:t> plan </a:t>
            </a:r>
            <a:r>
              <a:rPr lang="en-US" sz="4000" dirty="0" err="1">
                <a:solidFill>
                  <a:schemeClr val="bg1">
                    <a:lumMod val="50000"/>
                  </a:schemeClr>
                </a:solidFill>
                <a:latin typeface="Aller" panose="02000503030000020004" pitchFamily="2" charset="77"/>
              </a:rPr>
              <a:t>dat</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hij</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heeft</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verwezenlijkt</a:t>
            </a:r>
            <a:r>
              <a:rPr lang="en-US" sz="4000" dirty="0">
                <a:solidFill>
                  <a:schemeClr val="bg1">
                    <a:lumMod val="50000"/>
                  </a:schemeClr>
                </a:solidFill>
                <a:latin typeface="Aller" panose="02000503030000020004" pitchFamily="2" charset="77"/>
              </a:rPr>
              <a:t> in </a:t>
            </a:r>
            <a:r>
              <a:rPr lang="en-US" sz="4000" dirty="0" err="1">
                <a:solidFill>
                  <a:schemeClr val="bg1">
                    <a:lumMod val="50000"/>
                  </a:schemeClr>
                </a:solidFill>
                <a:latin typeface="Aller" panose="02000503030000020004" pitchFamily="2" charset="77"/>
              </a:rPr>
              <a:t>Christus</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Jezus</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onze</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Heer</a:t>
            </a:r>
            <a:r>
              <a:rPr lang="en-US" sz="4000" dirty="0">
                <a:solidFill>
                  <a:schemeClr val="bg1">
                    <a:lumMod val="50000"/>
                  </a:schemeClr>
                </a:solidFill>
                <a:latin typeface="Aller" panose="02000503030000020004" pitchFamily="2" charset="77"/>
              </a:rPr>
              <a:t>, in </a:t>
            </a:r>
            <a:r>
              <a:rPr lang="en-US" sz="4000" dirty="0" err="1">
                <a:solidFill>
                  <a:schemeClr val="bg1">
                    <a:lumMod val="50000"/>
                  </a:schemeClr>
                </a:solidFill>
                <a:latin typeface="Aller" panose="02000503030000020004" pitchFamily="2" charset="77"/>
              </a:rPr>
              <a:t>wie</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wij</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vrijelijk</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toegang</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hebben</a:t>
            </a:r>
            <a:r>
              <a:rPr lang="en-US" sz="4000" dirty="0">
                <a:solidFill>
                  <a:schemeClr val="bg1">
                    <a:lumMod val="50000"/>
                  </a:schemeClr>
                </a:solidFill>
                <a:latin typeface="Aller" panose="02000503030000020004" pitchFamily="2" charset="77"/>
              </a:rPr>
              <a:t> tot God, </a:t>
            </a:r>
            <a:r>
              <a:rPr lang="en-US" sz="4000" dirty="0" err="1">
                <a:solidFill>
                  <a:schemeClr val="bg1">
                    <a:lumMod val="50000"/>
                  </a:schemeClr>
                </a:solidFill>
                <a:latin typeface="Aller" panose="02000503030000020004" pitchFamily="2" charset="77"/>
              </a:rPr>
              <a:t>vol</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vertrouwen</a:t>
            </a:r>
            <a:r>
              <a:rPr lang="en-US" sz="4000" dirty="0">
                <a:solidFill>
                  <a:schemeClr val="bg1">
                    <a:lumMod val="50000"/>
                  </a:schemeClr>
                </a:solidFill>
                <a:latin typeface="Aller" panose="02000503030000020004" pitchFamily="2" charset="77"/>
              </a:rPr>
              <a:t> door </a:t>
            </a:r>
            <a:r>
              <a:rPr lang="en-US" sz="4000" dirty="0" err="1">
                <a:solidFill>
                  <a:schemeClr val="bg1">
                    <a:lumMod val="50000"/>
                  </a:schemeClr>
                </a:solidFill>
                <a:latin typeface="Aller" panose="02000503030000020004" pitchFamily="2" charset="77"/>
              </a:rPr>
              <a:t>ons</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geloof</a:t>
            </a:r>
            <a:r>
              <a:rPr lang="en-US" sz="4000" dirty="0">
                <a:solidFill>
                  <a:schemeClr val="bg1">
                    <a:lumMod val="50000"/>
                  </a:schemeClr>
                </a:solidFill>
                <a:latin typeface="Aller" panose="02000503030000020004" pitchFamily="2" charset="77"/>
              </a:rPr>
              <a:t> in hem.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vraag</a:t>
            </a:r>
            <a:r>
              <a:rPr lang="en-US" sz="4000" dirty="0">
                <a:solidFill>
                  <a:schemeClr val="bg1"/>
                </a:solidFill>
                <a:latin typeface="Aller" panose="02000503030000020004" pitchFamily="2" charset="77"/>
              </a:rPr>
              <a:t> u </a:t>
            </a:r>
            <a:r>
              <a:rPr lang="en-US" sz="4000" dirty="0" err="1">
                <a:solidFill>
                  <a:schemeClr val="bg1"/>
                </a:solidFill>
                <a:latin typeface="Aller" panose="02000503030000020004" pitchFamily="2" charset="77"/>
              </a:rPr>
              <a:t>dan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ook</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moed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te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verliezen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wanneer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lijd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omwille</a:t>
            </a:r>
            <a:r>
              <a:rPr lang="en-US" sz="4000" dirty="0">
                <a:solidFill>
                  <a:schemeClr val="bg1"/>
                </a:solidFill>
                <a:latin typeface="Aller" panose="02000503030000020004" pitchFamily="2" charset="77"/>
              </a:rPr>
              <a:t> van u</a:t>
            </a:r>
            <a:r>
              <a:rPr lang="en-US" sz="4000" dirty="0">
                <a:solidFill>
                  <a:schemeClr val="bg1">
                    <a:lumMod val="50000"/>
                  </a:schemeClr>
                </a:solidFill>
                <a:latin typeface="Aller" panose="02000503030000020004" pitchFamily="2" charset="77"/>
              </a:rPr>
              <a:t>, want </a:t>
            </a:r>
            <a:r>
              <a:rPr lang="en-US" sz="4000" dirty="0" err="1">
                <a:solidFill>
                  <a:schemeClr val="bg1">
                    <a:lumMod val="50000"/>
                  </a:schemeClr>
                </a:solidFill>
                <a:latin typeface="Aller" panose="02000503030000020004" pitchFamily="2" charset="77"/>
              </a:rPr>
              <a:t>daaraan</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kunt</a:t>
            </a:r>
            <a:r>
              <a:rPr lang="en-US" sz="4000" dirty="0">
                <a:solidFill>
                  <a:schemeClr val="bg1">
                    <a:lumMod val="50000"/>
                  </a:schemeClr>
                </a:solidFill>
                <a:latin typeface="Aller" panose="02000503030000020004" pitchFamily="2" charset="77"/>
              </a:rPr>
              <a:t> u </a:t>
            </a:r>
            <a:r>
              <a:rPr lang="en-US" sz="4000" dirty="0" err="1">
                <a:solidFill>
                  <a:schemeClr val="bg1">
                    <a:lumMod val="50000"/>
                  </a:schemeClr>
                </a:solidFill>
                <a:latin typeface="Aller" panose="02000503030000020004" pitchFamily="2" charset="77"/>
              </a:rPr>
              <a:t>eer</a:t>
            </a:r>
            <a:r>
              <a:rPr lang="en-US" sz="4000" dirty="0">
                <a:solidFill>
                  <a:schemeClr val="bg1">
                    <a:lumMod val="50000"/>
                  </a:schemeClr>
                </a:solidFill>
                <a:latin typeface="Aller" panose="02000503030000020004" pitchFamily="2" charset="77"/>
              </a:rPr>
              <a:t> </a:t>
            </a:r>
            <a:r>
              <a:rPr lang="en-US" sz="4000" dirty="0" err="1">
                <a:solidFill>
                  <a:schemeClr val="bg1">
                    <a:lumMod val="50000"/>
                  </a:schemeClr>
                </a:solidFill>
                <a:latin typeface="Aller" panose="02000503030000020004" pitchFamily="2" charset="77"/>
              </a:rPr>
              <a:t>ontlenen</a:t>
            </a:r>
            <a:r>
              <a:rPr lang="en-US" sz="4000" dirty="0">
                <a:solidFill>
                  <a:schemeClr val="bg1">
                    <a:lumMod val="50000"/>
                  </a:schemeClr>
                </a:solidFill>
                <a:latin typeface="Aller" panose="02000503030000020004" pitchFamily="2" charset="77"/>
              </a:rPr>
              <a:t>.</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5" name="TextBox 4">
            <a:extLst>
              <a:ext uri="{FF2B5EF4-FFF2-40B4-BE49-F238E27FC236}">
                <a16:creationId xmlns:a16="http://schemas.microsoft.com/office/drawing/2014/main" id="{3811932C-1464-A544-8331-995758728315}"/>
              </a:ext>
            </a:extLst>
          </p:cNvPr>
          <p:cNvSpPr txBox="1"/>
          <p:nvPr/>
        </p:nvSpPr>
        <p:spPr>
          <a:xfrm>
            <a:off x="594102" y="348362"/>
            <a:ext cx="1515992" cy="461665"/>
          </a:xfrm>
          <a:prstGeom prst="rect">
            <a:avLst/>
          </a:prstGeom>
          <a:noFill/>
        </p:spPr>
        <p:txBody>
          <a:bodyPr wrap="none" rtlCol="0">
            <a:spAutoFit/>
          </a:bodyPr>
          <a:lstStyle/>
          <a:p>
            <a:r>
              <a:rPr lang="en-US" sz="2400" b="1" dirty="0" err="1">
                <a:solidFill>
                  <a:schemeClr val="accent1"/>
                </a:solidFill>
              </a:rPr>
              <a:t>Ef</a:t>
            </a:r>
            <a:r>
              <a:rPr lang="en-US" sz="2400" b="1" dirty="0">
                <a:solidFill>
                  <a:schemeClr val="accent1"/>
                </a:solidFill>
              </a:rPr>
              <a:t>. 3:10-13</a:t>
            </a:r>
          </a:p>
        </p:txBody>
      </p:sp>
    </p:spTree>
    <p:extLst>
      <p:ext uri="{BB962C8B-B14F-4D97-AF65-F5344CB8AC3E}">
        <p14:creationId xmlns:p14="http://schemas.microsoft.com/office/powerpoint/2010/main" val="247007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pic>
        <p:nvPicPr>
          <p:cNvPr id="5" name="Picture 4">
            <a:extLst>
              <a:ext uri="{FF2B5EF4-FFF2-40B4-BE49-F238E27FC236}">
                <a16:creationId xmlns:a16="http://schemas.microsoft.com/office/drawing/2014/main" id="{3E026144-639A-B948-96D9-D9C723A9FB82}"/>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4000"/>
                    </a14:imgEffect>
                  </a14:imgLayer>
                </a14:imgProps>
              </a:ext>
            </a:extLst>
          </a:blip>
          <a:srcRect l="-47" t="54616" r="-47" b="7039"/>
          <a:stretch/>
        </p:blipFill>
        <p:spPr>
          <a:xfrm>
            <a:off x="0" y="3744000"/>
            <a:ext cx="12192000" cy="3113999"/>
          </a:xfrm>
          <a:prstGeom prst="rect">
            <a:avLst/>
          </a:prstGeom>
        </p:spPr>
      </p:pic>
    </p:spTree>
    <p:extLst>
      <p:ext uri="{BB962C8B-B14F-4D97-AF65-F5344CB8AC3E}">
        <p14:creationId xmlns:p14="http://schemas.microsoft.com/office/powerpoint/2010/main" val="259125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2806027"/>
          </a:xfrm>
        </p:spPr>
        <p:txBody>
          <a:bodyPr anchor="t">
            <a:noAutofit/>
          </a:bodyPr>
          <a:lstStyle/>
          <a:p>
            <a:pPr algn="l"/>
            <a:endParaRPr lang="en-US" sz="4000" dirty="0">
              <a:solidFill>
                <a:schemeClr val="bg1">
                  <a:lumMod val="95000"/>
                </a:schemeClr>
              </a:solidFill>
              <a:latin typeface="Aller" panose="02000503030000020004" pitchFamily="2" charset="77"/>
            </a:endParaRP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pic>
        <p:nvPicPr>
          <p:cNvPr id="3" name="Picture 2">
            <a:extLst>
              <a:ext uri="{FF2B5EF4-FFF2-40B4-BE49-F238E27FC236}">
                <a16:creationId xmlns:a16="http://schemas.microsoft.com/office/drawing/2014/main" id="{0422F6B1-BC03-514A-8CCF-F8287363FA97}"/>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4000"/>
                    </a14:imgEffect>
                  </a14:imgLayer>
                </a14:imgProps>
              </a:ext>
            </a:extLst>
          </a:blip>
          <a:srcRect l="-47" t="54616" r="-47" b="7039"/>
          <a:stretch/>
        </p:blipFill>
        <p:spPr>
          <a:xfrm>
            <a:off x="0" y="3744000"/>
            <a:ext cx="12192000" cy="3113999"/>
          </a:xfrm>
          <a:prstGeom prst="rect">
            <a:avLst/>
          </a:prstGeom>
        </p:spPr>
      </p:pic>
    </p:spTree>
    <p:extLst>
      <p:ext uri="{BB962C8B-B14F-4D97-AF65-F5344CB8AC3E}">
        <p14:creationId xmlns:p14="http://schemas.microsoft.com/office/powerpoint/2010/main" val="389585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1029600"/>
            <a:ext cx="11003796" cy="2806027"/>
          </a:xfrm>
        </p:spPr>
        <p:txBody>
          <a:bodyPr anchor="t">
            <a:noAutofit/>
          </a:bodyPr>
          <a:lstStyle/>
          <a:p>
            <a:pPr algn="l"/>
            <a:r>
              <a:rPr lang="en-US" sz="4000" dirty="0">
                <a:solidFill>
                  <a:schemeClr val="bg1">
                    <a:lumMod val="95000"/>
                  </a:schemeClr>
                </a:solidFill>
                <a:latin typeface="Aller" panose="02000503030000020004" pitchFamily="2" charset="77"/>
              </a:rPr>
              <a:t>U </a:t>
            </a:r>
            <a:r>
              <a:rPr lang="en-US" sz="4000" dirty="0" err="1">
                <a:solidFill>
                  <a:schemeClr val="bg1">
                    <a:lumMod val="95000"/>
                  </a:schemeClr>
                </a:solidFill>
                <a:latin typeface="Aller" panose="02000503030000020004" pitchFamily="2" charset="77"/>
              </a:rPr>
              <a:t>hebt</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een</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wijnstok</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uitgegraven</a:t>
            </a:r>
            <a:r>
              <a:rPr lang="en-US" sz="4000" dirty="0">
                <a:solidFill>
                  <a:schemeClr val="bg1">
                    <a:lumMod val="95000"/>
                  </a:schemeClr>
                </a:solidFill>
                <a:latin typeface="Aller" panose="02000503030000020004" pitchFamily="2" charset="77"/>
              </a:rPr>
              <a:t> in </a:t>
            </a:r>
            <a:r>
              <a:rPr lang="en-US" sz="4000" dirty="0" err="1">
                <a:solidFill>
                  <a:schemeClr val="bg1">
                    <a:lumMod val="95000"/>
                  </a:schemeClr>
                </a:solidFill>
                <a:latin typeface="Aller" panose="02000503030000020004" pitchFamily="2" charset="77"/>
              </a:rPr>
              <a:t>Egypte</a:t>
            </a:r>
            <a:r>
              <a:rPr lang="en-US" sz="4000" dirty="0">
                <a:solidFill>
                  <a:schemeClr val="bg1">
                    <a:lumMod val="95000"/>
                  </a:schemeClr>
                </a:solidFill>
                <a:latin typeface="Aller" panose="02000503030000020004" pitchFamily="2" charset="77"/>
              </a:rPr>
              <a:t>, </a:t>
            </a:r>
            <a:br>
              <a:rPr lang="en-US" sz="4000" dirty="0">
                <a:solidFill>
                  <a:schemeClr val="bg1">
                    <a:lumMod val="95000"/>
                  </a:schemeClr>
                </a:solidFill>
                <a:latin typeface="Aller" panose="02000503030000020004" pitchFamily="2" charset="77"/>
              </a:rPr>
            </a:br>
            <a:r>
              <a:rPr lang="en-US" sz="4000" dirty="0" err="1">
                <a:solidFill>
                  <a:schemeClr val="bg1">
                    <a:lumMod val="95000"/>
                  </a:schemeClr>
                </a:solidFill>
                <a:latin typeface="Aller" panose="02000503030000020004" pitchFamily="2" charset="77"/>
              </a:rPr>
              <a:t>en</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volken</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verdreven</a:t>
            </a:r>
            <a:r>
              <a:rPr lang="en-US" sz="4000" dirty="0">
                <a:solidFill>
                  <a:schemeClr val="bg1">
                    <a:lumMod val="95000"/>
                  </a:schemeClr>
                </a:solidFill>
                <a:latin typeface="Aller" panose="02000503030000020004" pitchFamily="2" charset="77"/>
              </a:rPr>
              <a:t> om hem </a:t>
            </a:r>
            <a:r>
              <a:rPr lang="en-US" sz="4000" dirty="0" err="1">
                <a:solidFill>
                  <a:schemeClr val="bg1">
                    <a:lumMod val="95000"/>
                  </a:schemeClr>
                </a:solidFill>
                <a:latin typeface="Aller" panose="02000503030000020004" pitchFamily="2" charset="77"/>
              </a:rPr>
              <a:t>te</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planten</a:t>
            </a:r>
            <a:r>
              <a:rPr lang="en-US" sz="4000" dirty="0">
                <a:solidFill>
                  <a:schemeClr val="bg1">
                    <a:lumMod val="95000"/>
                  </a:schemeClr>
                </a:solidFill>
                <a:latin typeface="Aller" panose="02000503030000020004" pitchFamily="2" charset="77"/>
              </a:rPr>
              <a:t>. </a:t>
            </a:r>
            <a:br>
              <a:rPr lang="en-US" sz="4000" dirty="0">
                <a:solidFill>
                  <a:schemeClr val="bg1">
                    <a:lumMod val="95000"/>
                  </a:schemeClr>
                </a:solidFill>
                <a:latin typeface="Aller" panose="02000503030000020004" pitchFamily="2" charset="77"/>
              </a:rPr>
            </a:br>
            <a:r>
              <a:rPr lang="en-US" sz="4000" dirty="0">
                <a:solidFill>
                  <a:schemeClr val="bg1">
                    <a:lumMod val="95000"/>
                  </a:schemeClr>
                </a:solidFill>
                <a:latin typeface="Aller" panose="02000503030000020004" pitchFamily="2" charset="77"/>
              </a:rPr>
              <a:t>U </a:t>
            </a:r>
            <a:r>
              <a:rPr lang="en-US" sz="4000" dirty="0" err="1">
                <a:solidFill>
                  <a:schemeClr val="bg1">
                    <a:lumMod val="95000"/>
                  </a:schemeClr>
                </a:solidFill>
                <a:latin typeface="Aller" panose="02000503030000020004" pitchFamily="2" charset="77"/>
              </a:rPr>
              <a:t>gaf</a:t>
            </a:r>
            <a:r>
              <a:rPr lang="en-US" sz="4000" dirty="0">
                <a:solidFill>
                  <a:schemeClr val="bg1">
                    <a:lumMod val="95000"/>
                  </a:schemeClr>
                </a:solidFill>
                <a:latin typeface="Aller" panose="02000503030000020004" pitchFamily="2" charset="77"/>
              </a:rPr>
              <a:t> hem </a:t>
            </a:r>
            <a:r>
              <a:rPr lang="en-US" sz="4000" dirty="0" err="1">
                <a:solidFill>
                  <a:schemeClr val="bg1">
                    <a:lumMod val="95000"/>
                  </a:schemeClr>
                </a:solidFill>
                <a:latin typeface="Aller" panose="02000503030000020004" pitchFamily="2" charset="77"/>
              </a:rPr>
              <a:t>een</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ruime</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plek</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hij</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schoot</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wortel</a:t>
            </a:r>
            <a:r>
              <a:rPr lang="en-US" sz="4000" dirty="0">
                <a:solidFill>
                  <a:schemeClr val="bg1">
                    <a:lumMod val="95000"/>
                  </a:schemeClr>
                </a:solidFill>
                <a:latin typeface="Aller" panose="02000503030000020004" pitchFamily="2" charset="77"/>
              </a:rPr>
              <a:t> </a:t>
            </a:r>
            <a:br>
              <a:rPr lang="en-US" sz="4000" dirty="0">
                <a:solidFill>
                  <a:schemeClr val="bg1">
                    <a:lumMod val="95000"/>
                  </a:schemeClr>
                </a:solidFill>
                <a:latin typeface="Aller" panose="02000503030000020004" pitchFamily="2" charset="77"/>
              </a:rPr>
            </a:br>
            <a:r>
              <a:rPr lang="en-US" sz="4000" dirty="0" err="1">
                <a:solidFill>
                  <a:schemeClr val="bg1">
                    <a:lumMod val="95000"/>
                  </a:schemeClr>
                </a:solidFill>
                <a:latin typeface="Aller" panose="02000503030000020004" pitchFamily="2" charset="77"/>
              </a:rPr>
              <a:t>en</a:t>
            </a:r>
            <a:r>
              <a:rPr lang="en-US" sz="4000" dirty="0">
                <a:solidFill>
                  <a:schemeClr val="bg1">
                    <a:lumMod val="95000"/>
                  </a:schemeClr>
                </a:solidFill>
                <a:latin typeface="Aller" panose="02000503030000020004" pitchFamily="2" charset="77"/>
              </a:rPr>
              <a:t> </a:t>
            </a:r>
            <a:r>
              <a:rPr lang="en-US" sz="4000" dirty="0" err="1">
                <a:solidFill>
                  <a:schemeClr val="bg1">
                    <a:lumMod val="95000"/>
                  </a:schemeClr>
                </a:solidFill>
                <a:latin typeface="Aller" panose="02000503030000020004" pitchFamily="2" charset="77"/>
              </a:rPr>
              <a:t>vulde</a:t>
            </a:r>
            <a:r>
              <a:rPr lang="en-US" sz="4000" dirty="0">
                <a:solidFill>
                  <a:schemeClr val="bg1">
                    <a:lumMod val="95000"/>
                  </a:schemeClr>
                </a:solidFill>
                <a:latin typeface="Aller" panose="02000503030000020004" pitchFamily="2" charset="77"/>
              </a:rPr>
              <a:t> het land.</a:t>
            </a:r>
          </a:p>
        </p:txBody>
      </p:sp>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481496" cy="461665"/>
          </a:xfrm>
          <a:prstGeom prst="rect">
            <a:avLst/>
          </a:prstGeom>
          <a:noFill/>
        </p:spPr>
        <p:txBody>
          <a:bodyPr wrap="none" rtlCol="0">
            <a:spAutoFit/>
          </a:bodyPr>
          <a:lstStyle/>
          <a:p>
            <a:r>
              <a:rPr lang="en-US" sz="2400" b="1" dirty="0">
                <a:solidFill>
                  <a:schemeClr val="accent1"/>
                </a:solidFill>
              </a:rPr>
              <a:t>Ps 80:9-10</a:t>
            </a:r>
          </a:p>
        </p:txBody>
      </p:sp>
      <p:pic>
        <p:nvPicPr>
          <p:cNvPr id="3" name="Picture 2">
            <a:extLst>
              <a:ext uri="{FF2B5EF4-FFF2-40B4-BE49-F238E27FC236}">
                <a16:creationId xmlns:a16="http://schemas.microsoft.com/office/drawing/2014/main" id="{0422F6B1-BC03-514A-8CCF-F8287363FA97}"/>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4000"/>
                    </a14:imgEffect>
                  </a14:imgLayer>
                </a14:imgProps>
              </a:ext>
            </a:extLst>
          </a:blip>
          <a:srcRect l="-47" t="54616" r="-47" b="7039"/>
          <a:stretch/>
        </p:blipFill>
        <p:spPr>
          <a:xfrm>
            <a:off x="0" y="3744000"/>
            <a:ext cx="12192000" cy="3113999"/>
          </a:xfrm>
          <a:prstGeom prst="rect">
            <a:avLst/>
          </a:prstGeom>
        </p:spPr>
      </p:pic>
    </p:spTree>
    <p:extLst>
      <p:ext uri="{BB962C8B-B14F-4D97-AF65-F5344CB8AC3E}">
        <p14:creationId xmlns:p14="http://schemas.microsoft.com/office/powerpoint/2010/main" val="74931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266693" cy="461665"/>
          </a:xfrm>
          <a:prstGeom prst="rect">
            <a:avLst/>
          </a:prstGeom>
          <a:noFill/>
        </p:spPr>
        <p:txBody>
          <a:bodyPr wrap="none" rtlCol="0">
            <a:spAutoFit/>
          </a:bodyPr>
          <a:lstStyle/>
          <a:p>
            <a:r>
              <a:rPr lang="en-US" sz="2400" b="1" dirty="0" err="1">
                <a:solidFill>
                  <a:schemeClr val="accent1"/>
                </a:solidFill>
              </a:rPr>
              <a:t>Jes</a:t>
            </a:r>
            <a:r>
              <a:rPr lang="en-US" sz="2400" b="1" dirty="0">
                <a:solidFill>
                  <a:schemeClr val="accent1"/>
                </a:solidFill>
              </a:rPr>
              <a:t> 5:1,2</a:t>
            </a:r>
          </a:p>
        </p:txBody>
      </p:sp>
      <p:pic>
        <p:nvPicPr>
          <p:cNvPr id="8" name="Picture 7">
            <a:extLst>
              <a:ext uri="{FF2B5EF4-FFF2-40B4-BE49-F238E27FC236}">
                <a16:creationId xmlns:a16="http://schemas.microsoft.com/office/drawing/2014/main" id="{660B7A02-77BB-6047-832A-8E86521D897C}"/>
              </a:ext>
            </a:extLst>
          </p:cNvPr>
          <p:cNvPicPr>
            <a:picLocks noChangeAspect="1"/>
          </p:cNvPicPr>
          <p:nvPr/>
        </p:nvPicPr>
        <p:blipFill rotWithShape="1">
          <a:blip r:embed="rId2">
            <a:alphaModFix amt="79000"/>
            <a:extLst>
              <a:ext uri="{BEBA8EAE-BF5A-486C-A8C5-ECC9F3942E4B}">
                <a14:imgProps xmlns:a14="http://schemas.microsoft.com/office/drawing/2010/main">
                  <a14:imgLayer r:embed="rId3">
                    <a14:imgEffect>
                      <a14:brightnessContrast bright="13000"/>
                    </a14:imgEffect>
                  </a14:imgLayer>
                </a14:imgProps>
              </a:ext>
            </a:extLst>
          </a:blip>
          <a:srcRect l="-47" t="54616" r="-47" b="7039"/>
          <a:stretch/>
        </p:blipFill>
        <p:spPr>
          <a:xfrm>
            <a:off x="0" y="3744000"/>
            <a:ext cx="12192000" cy="3113999"/>
          </a:xfrm>
          <a:prstGeom prst="rect">
            <a:avLst/>
          </a:prstGeom>
        </p:spPr>
      </p:pic>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864000"/>
            <a:ext cx="11003796" cy="4939400"/>
          </a:xfrm>
        </p:spPr>
        <p:txBody>
          <a:bodyPr numCol="1" anchor="t">
            <a:noAutofit/>
          </a:bodyPr>
          <a:lstStyle/>
          <a:p>
            <a:pPr algn="l">
              <a:lnSpc>
                <a:spcPct val="100000"/>
              </a:lnSpc>
            </a:pPr>
            <a:r>
              <a:rPr lang="en-US" sz="3600" dirty="0" err="1">
                <a:solidFill>
                  <a:schemeClr val="bg1">
                    <a:lumMod val="95000"/>
                  </a:schemeClr>
                </a:solidFill>
                <a:latin typeface="Aller" panose="02000503030000020004" pitchFamily="2" charset="77"/>
              </a:rPr>
              <a:t>Voor</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mijn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geliefde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wil</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ik</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zingen</a:t>
            </a:r>
            <a:r>
              <a:rPr lang="en-US" sz="3600" dirty="0">
                <a:solidFill>
                  <a:schemeClr val="bg1">
                    <a:lumMod val="95000"/>
                  </a:schemeClr>
                </a:solidFill>
                <a:latin typeface="Aller" panose="02000503030000020004" pitchFamily="2" charset="77"/>
              </a:rPr>
              <a:t> het lied van </a:t>
            </a:r>
            <a:r>
              <a:rPr lang="en-US" sz="3600" dirty="0" err="1">
                <a:solidFill>
                  <a:schemeClr val="bg1">
                    <a:lumMod val="95000"/>
                  </a:schemeClr>
                </a:solidFill>
                <a:latin typeface="Aller" panose="02000503030000020004" pitchFamily="2" charset="77"/>
              </a:rPr>
              <a:t>mijn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lief</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zijn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wijngaard</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Mijn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geliefde</a:t>
            </a:r>
            <a:r>
              <a:rPr lang="en-US" sz="3600" dirty="0">
                <a:solidFill>
                  <a:schemeClr val="bg1">
                    <a:lumMod val="95000"/>
                  </a:schemeClr>
                </a:solidFill>
                <a:latin typeface="Aller" panose="02000503030000020004" pitchFamily="2" charset="77"/>
              </a:rPr>
              <a:t> had </a:t>
            </a:r>
            <a:r>
              <a:rPr lang="en-US" sz="3600" dirty="0" err="1">
                <a:solidFill>
                  <a:schemeClr val="bg1">
                    <a:lumMod val="95000"/>
                  </a:schemeClr>
                </a:solidFill>
                <a:latin typeface="Aller" panose="02000503030000020004" pitchFamily="2" charset="77"/>
              </a:rPr>
              <a:t>een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wijngaard</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gelegen</a:t>
            </a:r>
            <a:r>
              <a:rPr lang="en-US" sz="3600" dirty="0">
                <a:solidFill>
                  <a:schemeClr val="bg1">
                    <a:lumMod val="95000"/>
                  </a:schemeClr>
                </a:solidFill>
                <a:latin typeface="Aller" panose="02000503030000020004" pitchFamily="2" charset="77"/>
              </a:rPr>
              <a:t> op </a:t>
            </a:r>
            <a:r>
              <a:rPr lang="en-US" sz="3600" dirty="0" err="1">
                <a:solidFill>
                  <a:schemeClr val="bg1">
                    <a:lumMod val="95000"/>
                  </a:schemeClr>
                </a:solidFill>
                <a:latin typeface="Aller" panose="02000503030000020004" pitchFamily="2" charset="77"/>
              </a:rPr>
              <a:t>vruchtbare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grond</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Hij</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bewerkte</a:t>
            </a:r>
            <a:r>
              <a:rPr lang="en-US" sz="3600" dirty="0">
                <a:solidFill>
                  <a:schemeClr val="bg1">
                    <a:lumMod val="95000"/>
                  </a:schemeClr>
                </a:solidFill>
                <a:latin typeface="Aller" panose="02000503030000020004" pitchFamily="2" charset="77"/>
              </a:rPr>
              <a:t> de </a:t>
            </a:r>
            <a:r>
              <a:rPr lang="en-US" sz="3600" dirty="0" err="1">
                <a:solidFill>
                  <a:schemeClr val="bg1">
                    <a:lumMod val="95000"/>
                  </a:schemeClr>
                </a:solidFill>
                <a:latin typeface="Aller" panose="02000503030000020004" pitchFamily="2" charset="77"/>
              </a:rPr>
              <a:t>grond</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haalde</a:t>
            </a:r>
            <a:r>
              <a:rPr lang="en-US" sz="3600" dirty="0">
                <a:solidFill>
                  <a:schemeClr val="bg1">
                    <a:lumMod val="95000"/>
                  </a:schemeClr>
                </a:solidFill>
                <a:latin typeface="Aller" panose="02000503030000020004" pitchFamily="2" charset="77"/>
              </a:rPr>
              <a:t> de </a:t>
            </a:r>
            <a:r>
              <a:rPr lang="en-US" sz="3600" dirty="0" err="1">
                <a:solidFill>
                  <a:schemeClr val="bg1">
                    <a:lumMod val="95000"/>
                  </a:schemeClr>
                </a:solidFill>
                <a:latin typeface="Aller" panose="02000503030000020004" pitchFamily="2" charset="77"/>
              </a:rPr>
              <a:t>stenen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eruit</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plantte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edele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druivensoort</a:t>
            </a:r>
            <a:r>
              <a:rPr lang="en-US" sz="3600" dirty="0">
                <a:solidFill>
                  <a:schemeClr val="bg1">
                    <a:lumMod val="95000"/>
                  </a:schemeClr>
                </a:solidFill>
                <a:latin typeface="Aller" panose="02000503030000020004" pitchFamily="2" charset="77"/>
              </a:rPr>
              <a:t>. </a:t>
            </a:r>
            <a:br>
              <a:rPr lang="en-US" sz="2800" dirty="0">
                <a:solidFill>
                  <a:schemeClr val="bg1">
                    <a:lumMod val="95000"/>
                  </a:schemeClr>
                </a:solidFill>
                <a:latin typeface="Aller" panose="02000503030000020004" pitchFamily="2" charset="77"/>
              </a:rPr>
            </a:br>
            <a:r>
              <a:rPr lang="en-US" sz="3600" dirty="0" err="1">
                <a:solidFill>
                  <a:schemeClr val="bg1"/>
                </a:solidFill>
                <a:latin typeface="Aller" panose="02000503030000020004" pitchFamily="2" charset="77"/>
              </a:rPr>
              <a:t>Hij</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bouwde</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er</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een</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wachttoren</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hakte</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ook</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een</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perskuip</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uit</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Hij</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verwachtte</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veel</a:t>
            </a:r>
            <a:r>
              <a:rPr lang="en-US" sz="3600" dirty="0">
                <a:solidFill>
                  <a:schemeClr val="bg1"/>
                </a:solidFill>
                <a:latin typeface="Aller" panose="02000503030000020004" pitchFamily="2" charset="77"/>
              </a:rPr>
              <a:t> van </a:t>
            </a:r>
            <a:r>
              <a:rPr lang="en-US" sz="3600" dirty="0" err="1">
                <a:solidFill>
                  <a:schemeClr val="bg1"/>
                </a:solidFill>
                <a:latin typeface="Aller" panose="02000503030000020004" pitchFamily="2" charset="77"/>
              </a:rPr>
              <a:t>zijn</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wijngaard</a:t>
            </a:r>
            <a:r>
              <a:rPr lang="en-US" sz="3600" dirty="0">
                <a:solidFill>
                  <a:schemeClr val="bg1"/>
                </a:solidFill>
                <a:latin typeface="Aller" panose="02000503030000020004" pitchFamily="2" charset="77"/>
              </a:rPr>
              <a:t>, maar die </a:t>
            </a:r>
            <a:r>
              <a:rPr lang="en-US" sz="3600" dirty="0" err="1">
                <a:solidFill>
                  <a:schemeClr val="bg1"/>
                </a:solidFill>
                <a:latin typeface="Aller" panose="02000503030000020004" pitchFamily="2" charset="77"/>
              </a:rPr>
              <a:t>bracht</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slechts</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wrange</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druiven</a:t>
            </a:r>
            <a:r>
              <a:rPr lang="en-US" sz="3600" dirty="0">
                <a:solidFill>
                  <a:schemeClr val="bg1"/>
                </a:solidFill>
                <a:latin typeface="Aller" panose="02000503030000020004" pitchFamily="2" charset="77"/>
              </a:rPr>
              <a:t> </a:t>
            </a:r>
            <a:r>
              <a:rPr lang="en-US" sz="3600" dirty="0" err="1">
                <a:solidFill>
                  <a:schemeClr val="bg1"/>
                </a:solidFill>
                <a:latin typeface="Aller" panose="02000503030000020004" pitchFamily="2" charset="77"/>
              </a:rPr>
              <a:t>voort</a:t>
            </a:r>
            <a:r>
              <a:rPr lang="en-US" sz="3600" dirty="0">
                <a:solidFill>
                  <a:schemeClr val="bg1"/>
                </a:solidFill>
                <a:latin typeface="Aller" panose="02000503030000020004" pitchFamily="2" charset="77"/>
              </a:rPr>
              <a:t>.</a:t>
            </a:r>
          </a:p>
        </p:txBody>
      </p:sp>
    </p:spTree>
    <p:extLst>
      <p:ext uri="{BB962C8B-B14F-4D97-AF65-F5344CB8AC3E}">
        <p14:creationId xmlns:p14="http://schemas.microsoft.com/office/powerpoint/2010/main" val="193529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8055F-4DF2-804B-B30A-F8B933C74E29}"/>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colorTemperature colorTemp="4825"/>
                    </a14:imgEffect>
                    <a14:imgEffect>
                      <a14:saturation sat="40000"/>
                    </a14:imgEffect>
                  </a14:imgLayer>
                </a14:imgProps>
              </a:ext>
            </a:extLst>
          </a:blip>
          <a:srcRect t="49545" b="16895"/>
          <a:stretch/>
        </p:blipFill>
        <p:spPr>
          <a:xfrm>
            <a:off x="0" y="3744000"/>
            <a:ext cx="12192000" cy="3352801"/>
          </a:xfrm>
          <a:prstGeom prst="rect">
            <a:avLst/>
          </a:prstGeom>
          <a:gradFill flip="none" rotWithShape="1">
            <a:gsLst>
              <a:gs pos="0">
                <a:schemeClr val="bg2">
                  <a:lumMod val="25000"/>
                </a:schemeClr>
              </a:gs>
              <a:gs pos="100000">
                <a:schemeClr val="tx2">
                  <a:alpha val="62000"/>
                  <a:lumMod val="40000"/>
                  <a:lumOff val="60000"/>
                </a:schemeClr>
              </a:gs>
            </a:gsLst>
            <a:lin ang="16200000" scaled="1"/>
            <a:tileRect/>
          </a:gradFill>
        </p:spPr>
      </p:pic>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689886" cy="461665"/>
          </a:xfrm>
          <a:prstGeom prst="rect">
            <a:avLst/>
          </a:prstGeom>
          <a:noFill/>
        </p:spPr>
        <p:txBody>
          <a:bodyPr wrap="none" rtlCol="0">
            <a:spAutoFit/>
          </a:bodyPr>
          <a:lstStyle/>
          <a:p>
            <a:r>
              <a:rPr lang="en-US" sz="2400" b="1" dirty="0">
                <a:solidFill>
                  <a:schemeClr val="accent1"/>
                </a:solidFill>
              </a:rPr>
              <a:t>Hos 10:1-2a</a:t>
            </a:r>
          </a:p>
        </p:txBody>
      </p:sp>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864000"/>
            <a:ext cx="11003796" cy="4939400"/>
          </a:xfrm>
        </p:spPr>
        <p:txBody>
          <a:bodyPr numCol="1" anchor="t">
            <a:noAutofit/>
          </a:bodyPr>
          <a:lstStyle/>
          <a:p>
            <a:pPr algn="l">
              <a:lnSpc>
                <a:spcPct val="100000"/>
              </a:lnSpc>
            </a:pPr>
            <a:r>
              <a:rPr lang="en-US" sz="3600" dirty="0" err="1">
                <a:solidFill>
                  <a:schemeClr val="bg1">
                    <a:lumMod val="95000"/>
                  </a:schemeClr>
                </a:solidFill>
                <a:latin typeface="Aller" panose="02000503030000020004" pitchFamily="2" charset="77"/>
              </a:rPr>
              <a:t>Israël</a:t>
            </a:r>
            <a:r>
              <a:rPr lang="en-US" sz="3600" dirty="0">
                <a:solidFill>
                  <a:schemeClr val="bg1">
                    <a:lumMod val="95000"/>
                  </a:schemeClr>
                </a:solidFill>
                <a:latin typeface="Aller" panose="02000503030000020004" pitchFamily="2" charset="77"/>
              </a:rPr>
              <a:t> was </a:t>
            </a:r>
            <a:r>
              <a:rPr lang="en-US" sz="3600" dirty="0" err="1">
                <a:solidFill>
                  <a:schemeClr val="bg1">
                    <a:lumMod val="95000"/>
                  </a:schemeClr>
                </a:solidFill>
                <a:latin typeface="Aller" panose="02000503030000020004" pitchFamily="2" charset="77"/>
              </a:rPr>
              <a:t>een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weelderige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wijnstok</a:t>
            </a:r>
            <a:r>
              <a:rPr lang="en-US" sz="3600" dirty="0">
                <a:solidFill>
                  <a:schemeClr val="bg1">
                    <a:lumMod val="95000"/>
                  </a:schemeClr>
                </a:solidFill>
                <a:latin typeface="Aller" panose="02000503030000020004" pitchFamily="2" charset="77"/>
              </a:rPr>
              <a:t>, die </a:t>
            </a:r>
            <a:r>
              <a:rPr lang="en-US" sz="3600" dirty="0" err="1">
                <a:solidFill>
                  <a:schemeClr val="bg1">
                    <a:lumMod val="95000"/>
                  </a:schemeClr>
                </a:solidFill>
                <a:latin typeface="Aller" panose="02000503030000020004" pitchFamily="2" charset="77"/>
              </a:rPr>
              <a:t>volop</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vruchten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voortbracht</a:t>
            </a:r>
            <a:r>
              <a:rPr lang="en-US" sz="3600" dirty="0">
                <a:solidFill>
                  <a:schemeClr val="bg1">
                    <a:lumMod val="95000"/>
                  </a:schemeClr>
                </a:solidFill>
                <a:latin typeface="Aller" panose="02000503030000020004" pitchFamily="2" charset="77"/>
              </a:rPr>
              <a:t>. Maar hoe </a:t>
            </a:r>
            <a:r>
              <a:rPr lang="en-US" sz="3600" dirty="0" err="1">
                <a:solidFill>
                  <a:schemeClr val="bg1">
                    <a:lumMod val="95000"/>
                  </a:schemeClr>
                </a:solidFill>
                <a:latin typeface="Aller" panose="02000503030000020004" pitchFamily="2" charset="77"/>
              </a:rPr>
              <a:t>meer</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vrucht</a:t>
            </a:r>
            <a:r>
              <a:rPr lang="en-US" sz="3600" dirty="0">
                <a:solidFill>
                  <a:schemeClr val="bg1">
                    <a:lumMod val="95000"/>
                  </a:schemeClr>
                </a:solidFill>
                <a:latin typeface="Aller" panose="02000503030000020004" pitchFamily="2" charset="77"/>
              </a:rPr>
              <a:t> de </a:t>
            </a:r>
            <a:r>
              <a:rPr lang="en-US" sz="3600" dirty="0" err="1">
                <a:solidFill>
                  <a:schemeClr val="bg1">
                    <a:lumMod val="95000"/>
                  </a:schemeClr>
                </a:solidFill>
                <a:latin typeface="Aller" panose="02000503030000020004" pitchFamily="2" charset="77"/>
              </a:rPr>
              <a:t>wijnstok</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droeg</a:t>
            </a:r>
            <a:r>
              <a:rPr lang="en-US" sz="3600" dirty="0">
                <a:solidFill>
                  <a:schemeClr val="bg1">
                    <a:lumMod val="95000"/>
                  </a:schemeClr>
                </a:solidFill>
                <a:latin typeface="Aller" panose="02000503030000020004" pitchFamily="2" charset="77"/>
              </a:rPr>
              <a:t>, hoe </a:t>
            </a:r>
            <a:r>
              <a:rPr lang="en-US" sz="3600" dirty="0" err="1">
                <a:solidFill>
                  <a:schemeClr val="bg1">
                    <a:lumMod val="95000"/>
                  </a:schemeClr>
                </a:solidFill>
                <a:latin typeface="Aller" panose="02000503030000020004" pitchFamily="2" charset="77"/>
              </a:rPr>
              <a:t>meer</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er</a:t>
            </a:r>
            <a:r>
              <a:rPr lang="en-US" sz="3600" dirty="0">
                <a:solidFill>
                  <a:schemeClr val="bg1">
                    <a:lumMod val="95000"/>
                  </a:schemeClr>
                </a:solidFill>
                <a:latin typeface="Aller" panose="02000503030000020004" pitchFamily="2" charset="77"/>
              </a:rPr>
              <a:t> op de </a:t>
            </a:r>
            <a:r>
              <a:rPr lang="en-US" sz="3600" dirty="0" err="1">
                <a:solidFill>
                  <a:schemeClr val="bg1">
                    <a:lumMod val="95000"/>
                  </a:schemeClr>
                </a:solidFill>
                <a:latin typeface="Aller" panose="02000503030000020004" pitchFamily="2" charset="77"/>
              </a:rPr>
              <a:t>altaren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kwam</a:t>
            </a:r>
            <a:r>
              <a:rPr lang="en-US" sz="3600" dirty="0">
                <a:solidFill>
                  <a:schemeClr val="bg1">
                    <a:lumMod val="95000"/>
                  </a:schemeClr>
                </a:solidFill>
                <a:latin typeface="Aller" panose="02000503030000020004" pitchFamily="2" charset="77"/>
              </a:rPr>
              <a:t>;</a:t>
            </a:r>
            <a:br>
              <a:rPr lang="en-US" sz="3600" dirty="0">
                <a:solidFill>
                  <a:schemeClr val="bg1">
                    <a:lumMod val="95000"/>
                  </a:schemeClr>
                </a:solidFill>
                <a:latin typeface="Aller" panose="02000503030000020004" pitchFamily="2" charset="77"/>
              </a:rPr>
            </a:br>
            <a:r>
              <a:rPr lang="en-US" sz="3600" dirty="0" err="1">
                <a:solidFill>
                  <a:schemeClr val="bg1">
                    <a:lumMod val="95000"/>
                  </a:schemeClr>
                </a:solidFill>
                <a:latin typeface="Aller" panose="02000503030000020004" pitchFamily="2" charset="77"/>
              </a:rPr>
              <a:t>en</a:t>
            </a:r>
            <a:r>
              <a:rPr lang="en-US" sz="3600" dirty="0">
                <a:solidFill>
                  <a:schemeClr val="bg1">
                    <a:lumMod val="95000"/>
                  </a:schemeClr>
                </a:solidFill>
                <a:latin typeface="Aller" panose="02000503030000020004" pitchFamily="2" charset="77"/>
              </a:rPr>
              <a:t> hoe </a:t>
            </a:r>
            <a:r>
              <a:rPr lang="en-US" sz="3600" dirty="0" err="1">
                <a:solidFill>
                  <a:schemeClr val="bg1">
                    <a:lumMod val="95000"/>
                  </a:schemeClr>
                </a:solidFill>
                <a:latin typeface="Aller" panose="02000503030000020004" pitchFamily="2" charset="77"/>
              </a:rPr>
              <a:t>rijker</a:t>
            </a:r>
            <a:r>
              <a:rPr lang="en-US" sz="3600" dirty="0">
                <a:solidFill>
                  <a:schemeClr val="bg1">
                    <a:lumMod val="95000"/>
                  </a:schemeClr>
                </a:solidFill>
                <a:latin typeface="Aller" panose="02000503030000020004" pitchFamily="2" charset="77"/>
              </a:rPr>
              <a:t> het land, hoe </a:t>
            </a:r>
            <a:r>
              <a:rPr lang="en-US" sz="3600" dirty="0" err="1">
                <a:solidFill>
                  <a:schemeClr val="bg1">
                    <a:lumMod val="95000"/>
                  </a:schemeClr>
                </a:solidFill>
                <a:latin typeface="Aller" panose="02000503030000020004" pitchFamily="2" charset="77"/>
              </a:rPr>
              <a:t>rijker</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versierd</a:t>
            </a:r>
            <a:r>
              <a:rPr lang="en-US" sz="3600" dirty="0">
                <a:solidFill>
                  <a:schemeClr val="bg1">
                    <a:lumMod val="95000"/>
                  </a:schemeClr>
                </a:solidFill>
                <a:latin typeface="Aller" panose="02000503030000020004" pitchFamily="2" charset="77"/>
              </a:rPr>
              <a:t> de </a:t>
            </a:r>
            <a:r>
              <a:rPr lang="en-US" sz="3600" dirty="0" err="1">
                <a:solidFill>
                  <a:schemeClr val="bg1">
                    <a:lumMod val="95000"/>
                  </a:schemeClr>
                </a:solidFill>
                <a:latin typeface="Aller" panose="02000503030000020004" pitchFamily="2" charset="77"/>
              </a:rPr>
              <a:t>gewijde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stenen</a:t>
            </a:r>
            <a:r>
              <a:rPr lang="en-US" sz="3600" dirty="0">
                <a:solidFill>
                  <a:schemeClr val="bg1">
                    <a:lumMod val="95000"/>
                  </a:schemeClr>
                </a:solidFill>
                <a:latin typeface="Aller" panose="02000503030000020004" pitchFamily="2" charset="77"/>
              </a:rPr>
              <a:t>. Zo </a:t>
            </a:r>
            <a:r>
              <a:rPr lang="en-US" sz="3600" dirty="0" err="1">
                <a:solidFill>
                  <a:schemeClr val="bg1">
                    <a:lumMod val="95000"/>
                  </a:schemeClr>
                </a:solidFill>
                <a:latin typeface="Aller" panose="02000503030000020004" pitchFamily="2" charset="77"/>
              </a:rPr>
              <a:t>bedrieglijk</a:t>
            </a:r>
            <a:r>
              <a:rPr lang="en-US" sz="3600" dirty="0">
                <a:solidFill>
                  <a:schemeClr val="bg1">
                    <a:lumMod val="95000"/>
                  </a:schemeClr>
                </a:solidFill>
                <a:latin typeface="Aller" panose="02000503030000020004" pitchFamily="2" charset="77"/>
              </a:rPr>
              <a:t> is </a:t>
            </a:r>
            <a:r>
              <a:rPr lang="en-US" sz="3600" dirty="0" err="1">
                <a:solidFill>
                  <a:schemeClr val="bg1">
                    <a:lumMod val="95000"/>
                  </a:schemeClr>
                </a:solidFill>
                <a:latin typeface="Aller" panose="02000503030000020004" pitchFamily="2" charset="77"/>
              </a:rPr>
              <a:t>dat</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volk</a:t>
            </a:r>
            <a:r>
              <a:rPr lang="en-US" sz="3600" dirty="0">
                <a:solidFill>
                  <a:schemeClr val="bg1">
                    <a:lumMod val="95000"/>
                  </a:schemeClr>
                </a:solidFill>
                <a:latin typeface="Aller" panose="02000503030000020004" pitchFamily="2" charset="77"/>
              </a:rPr>
              <a:t>!</a:t>
            </a:r>
            <a:endParaRPr lang="en-US" sz="3600" dirty="0">
              <a:solidFill>
                <a:schemeClr val="tx1">
                  <a:lumMod val="95000"/>
                  <a:lumOff val="5000"/>
                </a:schemeClr>
              </a:solidFill>
              <a:latin typeface="Aller" panose="02000503030000020004" pitchFamily="2" charset="77"/>
            </a:endParaRPr>
          </a:p>
        </p:txBody>
      </p:sp>
    </p:spTree>
    <p:extLst>
      <p:ext uri="{BB962C8B-B14F-4D97-AF65-F5344CB8AC3E}">
        <p14:creationId xmlns:p14="http://schemas.microsoft.com/office/powerpoint/2010/main" val="417216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8055F-4DF2-804B-B30A-F8B933C74E29}"/>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colorTemperature colorTemp="4825"/>
                    </a14:imgEffect>
                    <a14:imgEffect>
                      <a14:saturation sat="40000"/>
                    </a14:imgEffect>
                  </a14:imgLayer>
                </a14:imgProps>
              </a:ext>
            </a:extLst>
          </a:blip>
          <a:srcRect t="49545" b="16895"/>
          <a:stretch/>
        </p:blipFill>
        <p:spPr>
          <a:xfrm>
            <a:off x="0" y="3744000"/>
            <a:ext cx="12192000" cy="3352801"/>
          </a:xfrm>
          <a:prstGeom prst="rect">
            <a:avLst/>
          </a:prstGeom>
          <a:gradFill flip="none" rotWithShape="1">
            <a:gsLst>
              <a:gs pos="0">
                <a:schemeClr val="tx1">
                  <a:alpha val="53000"/>
                  <a:lumMod val="0"/>
                </a:schemeClr>
              </a:gs>
              <a:gs pos="100000">
                <a:schemeClr val="tx1">
                  <a:lumMod val="75000"/>
                  <a:lumOff val="25000"/>
                  <a:alpha val="0"/>
                </a:schemeClr>
              </a:gs>
            </a:gsLst>
            <a:lin ang="16200000" scaled="1"/>
            <a:tileRect/>
          </a:gradFill>
        </p:spPr>
      </p:pic>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7" name="TextBox 6">
            <a:extLst>
              <a:ext uri="{FF2B5EF4-FFF2-40B4-BE49-F238E27FC236}">
                <a16:creationId xmlns:a16="http://schemas.microsoft.com/office/drawing/2014/main" id="{63CA2DCE-CA35-F24E-82AE-5FB9E55E589A}"/>
              </a:ext>
            </a:extLst>
          </p:cNvPr>
          <p:cNvSpPr txBox="1"/>
          <p:nvPr/>
        </p:nvSpPr>
        <p:spPr>
          <a:xfrm>
            <a:off x="594102" y="348362"/>
            <a:ext cx="1731436" cy="461665"/>
          </a:xfrm>
          <a:prstGeom prst="rect">
            <a:avLst/>
          </a:prstGeom>
          <a:noFill/>
        </p:spPr>
        <p:txBody>
          <a:bodyPr wrap="none" rtlCol="0">
            <a:spAutoFit/>
          </a:bodyPr>
          <a:lstStyle/>
          <a:p>
            <a:r>
              <a:rPr lang="en-US" sz="2400" b="1" dirty="0">
                <a:solidFill>
                  <a:schemeClr val="accent1"/>
                </a:solidFill>
              </a:rPr>
              <a:t>Ps. 80:13-14</a:t>
            </a:r>
          </a:p>
        </p:txBody>
      </p:sp>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863435"/>
            <a:ext cx="11140698" cy="4939400"/>
          </a:xfrm>
        </p:spPr>
        <p:txBody>
          <a:bodyPr numCol="1" anchor="t">
            <a:noAutofit/>
          </a:bodyPr>
          <a:lstStyle/>
          <a:p>
            <a:pPr algn="l">
              <a:lnSpc>
                <a:spcPct val="100000"/>
              </a:lnSpc>
            </a:pPr>
            <a:r>
              <a:rPr lang="en-US" sz="3600" dirty="0" err="1">
                <a:solidFill>
                  <a:schemeClr val="bg1">
                    <a:lumMod val="95000"/>
                  </a:schemeClr>
                </a:solidFill>
                <a:latin typeface="Aller" panose="02000503030000020004" pitchFamily="2" charset="77"/>
              </a:rPr>
              <a:t>Waarom</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hebt</a:t>
            </a:r>
            <a:r>
              <a:rPr lang="en-US" sz="3600" dirty="0">
                <a:solidFill>
                  <a:schemeClr val="bg1">
                    <a:lumMod val="95000"/>
                  </a:schemeClr>
                </a:solidFill>
                <a:latin typeface="Aller" panose="02000503030000020004" pitchFamily="2" charset="77"/>
              </a:rPr>
              <a:t> u </a:t>
            </a:r>
            <a:r>
              <a:rPr lang="en-US" sz="3600" dirty="0" err="1">
                <a:solidFill>
                  <a:schemeClr val="bg1">
                    <a:lumMod val="95000"/>
                  </a:schemeClr>
                </a:solidFill>
                <a:latin typeface="Aller" panose="02000503030000020004" pitchFamily="2" charset="77"/>
              </a:rPr>
              <a:t>zijn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omheining</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vernield</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Voorbij</a:t>
            </a:r>
            <a:r>
              <a:rPr lang="en-US" sz="3600" dirty="0">
                <a:solidFill>
                  <a:schemeClr val="bg1">
                    <a:lumMod val="95000"/>
                  </a:schemeClr>
                </a:solidFill>
                <a:latin typeface="Aller" panose="02000503030000020004" pitchFamily="2" charset="77"/>
              </a:rPr>
              <a:t>-gangers </a:t>
            </a:r>
            <a:r>
              <a:rPr lang="en-US" sz="3600" dirty="0" err="1">
                <a:solidFill>
                  <a:schemeClr val="bg1">
                    <a:lumMod val="95000"/>
                  </a:schemeClr>
                </a:solidFill>
                <a:latin typeface="Aller" panose="02000503030000020004" pitchFamily="2" charset="77"/>
              </a:rPr>
              <a:t>plukken</a:t>
            </a:r>
            <a:r>
              <a:rPr lang="en-US" sz="3600" dirty="0">
                <a:solidFill>
                  <a:schemeClr val="bg1">
                    <a:lumMod val="95000"/>
                  </a:schemeClr>
                </a:solidFill>
                <a:latin typeface="Aller" panose="02000503030000020004" pitchFamily="2" charset="77"/>
              </a:rPr>
              <a:t> hem </a:t>
            </a:r>
            <a:r>
              <a:rPr lang="en-US" sz="3600" dirty="0" err="1">
                <a:solidFill>
                  <a:schemeClr val="bg1">
                    <a:lumMod val="95000"/>
                  </a:schemeClr>
                </a:solidFill>
                <a:latin typeface="Aller" panose="02000503030000020004" pitchFamily="2" charset="77"/>
              </a:rPr>
              <a:t>leeg</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wilde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zwijnen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wroeten</a:t>
            </a:r>
            <a:r>
              <a:rPr lang="en-US" sz="3600" dirty="0">
                <a:solidFill>
                  <a:schemeClr val="bg1">
                    <a:lumMod val="95000"/>
                  </a:schemeClr>
                </a:solidFill>
                <a:latin typeface="Aller" panose="02000503030000020004" pitchFamily="2" charset="77"/>
              </a:rPr>
              <a:t> hem om, </a:t>
            </a:r>
            <a:r>
              <a:rPr lang="en-US" sz="3600" dirty="0" err="1">
                <a:solidFill>
                  <a:schemeClr val="bg1">
                    <a:lumMod val="95000"/>
                  </a:schemeClr>
                </a:solidFill>
                <a:latin typeface="Aller" panose="02000503030000020004" pitchFamily="2" charset="77"/>
              </a:rPr>
              <a:t>velddieren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vreten</a:t>
            </a:r>
            <a:r>
              <a:rPr lang="en-US" sz="3600" dirty="0">
                <a:solidFill>
                  <a:schemeClr val="bg1">
                    <a:lumMod val="95000"/>
                  </a:schemeClr>
                </a:solidFill>
                <a:latin typeface="Aller" panose="02000503030000020004" pitchFamily="2" charset="77"/>
              </a:rPr>
              <a:t> hem </a:t>
            </a:r>
            <a:r>
              <a:rPr lang="en-US" sz="3600" dirty="0" err="1">
                <a:solidFill>
                  <a:schemeClr val="bg1">
                    <a:lumMod val="95000"/>
                  </a:schemeClr>
                </a:solidFill>
                <a:latin typeface="Aller" panose="02000503030000020004" pitchFamily="2" charset="77"/>
              </a:rPr>
              <a:t>kaal</a:t>
            </a:r>
            <a:r>
              <a:rPr lang="en-US" sz="3600" dirty="0">
                <a:solidFill>
                  <a:schemeClr val="bg1">
                    <a:lumMod val="95000"/>
                  </a:schemeClr>
                </a:solidFill>
                <a:latin typeface="Aller" panose="02000503030000020004" pitchFamily="2" charset="77"/>
              </a:rPr>
              <a:t>. God van de </a:t>
            </a:r>
            <a:r>
              <a:rPr lang="en-US" sz="3600" dirty="0" err="1">
                <a:solidFill>
                  <a:schemeClr val="bg1">
                    <a:lumMod val="95000"/>
                  </a:schemeClr>
                </a:solidFill>
                <a:latin typeface="Aller" panose="02000503030000020004" pitchFamily="2" charset="77"/>
              </a:rPr>
              <a:t>hemelse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machten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keer</a:t>
            </a:r>
            <a:r>
              <a:rPr lang="en-US" sz="3600" dirty="0">
                <a:solidFill>
                  <a:schemeClr val="bg1">
                    <a:lumMod val="95000"/>
                  </a:schemeClr>
                </a:solidFill>
                <a:latin typeface="Aller" panose="02000503030000020004" pitchFamily="2" charset="77"/>
              </a:rPr>
              <a:t> u tot </a:t>
            </a:r>
            <a:r>
              <a:rPr lang="en-US" sz="3600" dirty="0" err="1">
                <a:solidFill>
                  <a:schemeClr val="bg1">
                    <a:lumMod val="95000"/>
                  </a:schemeClr>
                </a:solidFill>
                <a:latin typeface="Aller" panose="02000503030000020004" pitchFamily="2" charset="77"/>
              </a:rPr>
              <a:t>ons</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kijk</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neer</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uit</a:t>
            </a:r>
            <a:r>
              <a:rPr lang="en-US" sz="3600" dirty="0">
                <a:solidFill>
                  <a:schemeClr val="bg1">
                    <a:lumMod val="95000"/>
                  </a:schemeClr>
                </a:solidFill>
                <a:latin typeface="Aller" panose="02000503030000020004" pitchFamily="2" charset="77"/>
              </a:rPr>
              <a:t> de </a:t>
            </a:r>
            <a:r>
              <a:rPr lang="en-US" sz="3600" dirty="0" err="1">
                <a:solidFill>
                  <a:schemeClr val="bg1">
                    <a:lumMod val="95000"/>
                  </a:schemeClr>
                </a:solidFill>
                <a:latin typeface="Aller" panose="02000503030000020004" pitchFamily="2" charset="77"/>
              </a:rPr>
              <a:t>hemel</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en</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zie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bekommer</a:t>
            </a:r>
            <a:r>
              <a:rPr lang="en-US" sz="3600" dirty="0">
                <a:solidFill>
                  <a:schemeClr val="bg1">
                    <a:lumMod val="95000"/>
                  </a:schemeClr>
                </a:solidFill>
                <a:latin typeface="Aller" panose="02000503030000020004" pitchFamily="2" charset="77"/>
              </a:rPr>
              <a:t> u om </a:t>
            </a:r>
            <a:r>
              <a:rPr lang="en-US" sz="3600" dirty="0" err="1">
                <a:solidFill>
                  <a:schemeClr val="bg1">
                    <a:lumMod val="95000"/>
                  </a:schemeClr>
                </a:solidFill>
                <a:latin typeface="Aller" panose="02000503030000020004" pitchFamily="2" charset="77"/>
              </a:rPr>
              <a:t>deze</a:t>
            </a:r>
            <a:r>
              <a:rPr lang="en-US" sz="3600" dirty="0">
                <a:solidFill>
                  <a:schemeClr val="bg1">
                    <a:lumMod val="95000"/>
                  </a:schemeClr>
                </a:solidFill>
                <a:latin typeface="Aller" panose="02000503030000020004" pitchFamily="2" charset="77"/>
              </a:rPr>
              <a:t> </a:t>
            </a:r>
            <a:r>
              <a:rPr lang="en-US" sz="3600" dirty="0" err="1">
                <a:solidFill>
                  <a:schemeClr val="bg1">
                    <a:lumMod val="95000"/>
                  </a:schemeClr>
                </a:solidFill>
                <a:latin typeface="Aller" panose="02000503030000020004" pitchFamily="2" charset="77"/>
              </a:rPr>
              <a:t>wijnstok</a:t>
            </a:r>
            <a:r>
              <a:rPr lang="en-US" sz="3600" dirty="0">
                <a:solidFill>
                  <a:schemeClr val="bg1">
                    <a:lumMod val="95000"/>
                  </a:schemeClr>
                </a:solidFill>
                <a:latin typeface="Aller" panose="02000503030000020004" pitchFamily="2" charset="77"/>
              </a:rPr>
              <a:t>,</a:t>
            </a:r>
            <a:br>
              <a:rPr lang="en-US" sz="2800" dirty="0">
                <a:solidFill>
                  <a:schemeClr val="bg1">
                    <a:lumMod val="95000"/>
                  </a:schemeClr>
                </a:solidFill>
                <a:latin typeface="Aller" panose="02000503030000020004" pitchFamily="2" charset="77"/>
              </a:rPr>
            </a:br>
            <a:r>
              <a:rPr lang="en-US" sz="3600" dirty="0">
                <a:solidFill>
                  <a:schemeClr val="tx1">
                    <a:lumMod val="95000"/>
                    <a:lumOff val="5000"/>
                  </a:schemeClr>
                </a:solidFill>
                <a:latin typeface="Aller" panose="02000503030000020004" pitchFamily="2" charset="77"/>
              </a:rPr>
              <a:t>de </a:t>
            </a:r>
            <a:r>
              <a:rPr lang="en-US" sz="3600" dirty="0" err="1">
                <a:solidFill>
                  <a:schemeClr val="tx1">
                    <a:lumMod val="95000"/>
                    <a:lumOff val="5000"/>
                  </a:schemeClr>
                </a:solidFill>
                <a:latin typeface="Aller" panose="02000503030000020004" pitchFamily="2" charset="77"/>
              </a:rPr>
              <a:t>stek</a:t>
            </a:r>
            <a:r>
              <a:rPr lang="en-US" sz="3600" dirty="0">
                <a:solidFill>
                  <a:schemeClr val="tx1">
                    <a:lumMod val="95000"/>
                    <a:lumOff val="5000"/>
                  </a:schemeClr>
                </a:solidFill>
                <a:latin typeface="Aller" panose="02000503030000020004" pitchFamily="2" charset="77"/>
              </a:rPr>
              <a:t> die </a:t>
            </a:r>
            <a:r>
              <a:rPr lang="en-US" sz="3600" dirty="0" err="1">
                <a:solidFill>
                  <a:schemeClr val="tx1">
                    <a:lumMod val="95000"/>
                    <a:lumOff val="5000"/>
                  </a:schemeClr>
                </a:solidFill>
                <a:latin typeface="Aller" panose="02000503030000020004" pitchFamily="2" charset="77"/>
              </a:rPr>
              <a:t>uw</a:t>
            </a:r>
            <a:r>
              <a:rPr lang="en-US" sz="3600" dirty="0">
                <a:solidFill>
                  <a:schemeClr val="tx1">
                    <a:lumMod val="95000"/>
                    <a:lumOff val="5000"/>
                  </a:schemeClr>
                </a:solidFill>
                <a:latin typeface="Aller" panose="02000503030000020004" pitchFamily="2" charset="77"/>
              </a:rPr>
              <a:t> hand </a:t>
            </a:r>
            <a:r>
              <a:rPr lang="en-US" sz="3600" dirty="0" err="1">
                <a:solidFill>
                  <a:schemeClr val="tx1">
                    <a:lumMod val="95000"/>
                    <a:lumOff val="5000"/>
                  </a:schemeClr>
                </a:solidFill>
                <a:latin typeface="Aller" panose="02000503030000020004" pitchFamily="2" charset="77"/>
              </a:rPr>
              <a:t>heeft</a:t>
            </a:r>
            <a:r>
              <a:rPr lang="en-US" sz="3600" dirty="0">
                <a:solidFill>
                  <a:schemeClr val="tx1">
                    <a:lumMod val="95000"/>
                    <a:lumOff val="5000"/>
                  </a:schemeClr>
                </a:solidFill>
                <a:latin typeface="Aller" panose="02000503030000020004" pitchFamily="2" charset="77"/>
              </a:rPr>
              <a:t> </a:t>
            </a:r>
            <a:r>
              <a:rPr lang="en-US" sz="3600" dirty="0" err="1">
                <a:solidFill>
                  <a:schemeClr val="tx1">
                    <a:lumMod val="95000"/>
                    <a:lumOff val="5000"/>
                  </a:schemeClr>
                </a:solidFill>
                <a:latin typeface="Aller" panose="02000503030000020004" pitchFamily="2" charset="77"/>
              </a:rPr>
              <a:t>geplant</a:t>
            </a:r>
            <a:r>
              <a:rPr lang="en-US" sz="3600" dirty="0">
                <a:solidFill>
                  <a:schemeClr val="tx1">
                    <a:lumMod val="95000"/>
                    <a:lumOff val="5000"/>
                  </a:schemeClr>
                </a:solidFill>
                <a:latin typeface="Aller" panose="02000503030000020004" pitchFamily="2" charset="77"/>
              </a:rPr>
              <a:t>, het kind </a:t>
            </a:r>
            <a:r>
              <a:rPr lang="en-US" sz="3600" dirty="0" err="1">
                <a:solidFill>
                  <a:schemeClr val="tx1">
                    <a:lumMod val="95000"/>
                    <a:lumOff val="5000"/>
                  </a:schemeClr>
                </a:solidFill>
                <a:latin typeface="Aller" panose="02000503030000020004" pitchFamily="2" charset="77"/>
              </a:rPr>
              <a:t>dat</a:t>
            </a:r>
            <a:r>
              <a:rPr lang="en-US" sz="3600" dirty="0">
                <a:solidFill>
                  <a:schemeClr val="tx1">
                    <a:lumMod val="95000"/>
                    <a:lumOff val="5000"/>
                  </a:schemeClr>
                </a:solidFill>
                <a:latin typeface="Aller" panose="02000503030000020004" pitchFamily="2" charset="77"/>
              </a:rPr>
              <a:t> u </a:t>
            </a:r>
            <a:r>
              <a:rPr lang="en-US" sz="3600" dirty="0" err="1">
                <a:solidFill>
                  <a:schemeClr val="tx1">
                    <a:lumMod val="95000"/>
                    <a:lumOff val="5000"/>
                  </a:schemeClr>
                </a:solidFill>
                <a:latin typeface="Aller" panose="02000503030000020004" pitchFamily="2" charset="77"/>
              </a:rPr>
              <a:t>zelf</a:t>
            </a:r>
            <a:r>
              <a:rPr lang="en-US" sz="3600" dirty="0">
                <a:solidFill>
                  <a:schemeClr val="tx1">
                    <a:lumMod val="95000"/>
                    <a:lumOff val="5000"/>
                  </a:schemeClr>
                </a:solidFill>
                <a:latin typeface="Aller" panose="02000503030000020004" pitchFamily="2" charset="77"/>
              </a:rPr>
              <a:t> </a:t>
            </a:r>
            <a:r>
              <a:rPr lang="en-US" sz="3600" dirty="0" err="1">
                <a:solidFill>
                  <a:schemeClr val="tx1">
                    <a:lumMod val="95000"/>
                    <a:lumOff val="5000"/>
                  </a:schemeClr>
                </a:solidFill>
                <a:latin typeface="Aller" panose="02000503030000020004" pitchFamily="2" charset="77"/>
              </a:rPr>
              <a:t>hebt</a:t>
            </a:r>
            <a:r>
              <a:rPr lang="en-US" sz="3600" dirty="0">
                <a:solidFill>
                  <a:schemeClr val="tx1">
                    <a:lumMod val="95000"/>
                    <a:lumOff val="5000"/>
                  </a:schemeClr>
                </a:solidFill>
                <a:latin typeface="Aller" panose="02000503030000020004" pitchFamily="2" charset="77"/>
              </a:rPr>
              <a:t> </a:t>
            </a:r>
            <a:r>
              <a:rPr lang="en-US" sz="3600" dirty="0" err="1">
                <a:solidFill>
                  <a:schemeClr val="tx1">
                    <a:lumMod val="95000"/>
                    <a:lumOff val="5000"/>
                  </a:schemeClr>
                </a:solidFill>
                <a:latin typeface="Aller" panose="02000503030000020004" pitchFamily="2" charset="77"/>
              </a:rPr>
              <a:t>grootgebracht</a:t>
            </a:r>
            <a:r>
              <a:rPr lang="en-US" sz="3600" dirty="0">
                <a:solidFill>
                  <a:schemeClr val="tx1">
                    <a:lumMod val="95000"/>
                    <a:lumOff val="5000"/>
                  </a:schemeClr>
                </a:solidFill>
                <a:latin typeface="Aller" panose="02000503030000020004" pitchFamily="2" charset="77"/>
              </a:rPr>
              <a:t>.</a:t>
            </a:r>
          </a:p>
        </p:txBody>
      </p:sp>
    </p:spTree>
    <p:extLst>
      <p:ext uri="{BB962C8B-B14F-4D97-AF65-F5344CB8AC3E}">
        <p14:creationId xmlns:p14="http://schemas.microsoft.com/office/powerpoint/2010/main" val="278270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8055F-4DF2-804B-B30A-F8B933C74E29}"/>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colorTemperature colorTemp="4825"/>
                    </a14:imgEffect>
                    <a14:imgEffect>
                      <a14:saturation sat="40000"/>
                    </a14:imgEffect>
                    <a14:imgEffect>
                      <a14:brightnessContrast bright="-30000"/>
                    </a14:imgEffect>
                  </a14:imgLayer>
                </a14:imgProps>
              </a:ext>
            </a:extLst>
          </a:blip>
          <a:srcRect t="49545" b="16895"/>
          <a:stretch/>
        </p:blipFill>
        <p:spPr>
          <a:xfrm>
            <a:off x="0" y="3744000"/>
            <a:ext cx="12192000" cy="3352801"/>
          </a:xfrm>
          <a:prstGeom prst="rect">
            <a:avLst/>
          </a:prstGeom>
          <a:gradFill flip="none" rotWithShape="1">
            <a:gsLst>
              <a:gs pos="37000">
                <a:schemeClr val="bg2">
                  <a:lumMod val="0"/>
                </a:schemeClr>
              </a:gs>
              <a:gs pos="91000">
                <a:schemeClr val="bg2">
                  <a:lumMod val="50000"/>
                </a:schemeClr>
              </a:gs>
            </a:gsLst>
            <a:lin ang="16200000" scaled="1"/>
            <a:tileRect/>
          </a:gradFill>
        </p:spPr>
      </p:pic>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863435"/>
            <a:ext cx="11140698" cy="4939400"/>
          </a:xfrm>
        </p:spPr>
        <p:txBody>
          <a:bodyPr numCol="1" anchor="t">
            <a:noAutofit/>
          </a:bodyPr>
          <a:lstStyle/>
          <a:p>
            <a:pPr algn="l">
              <a:lnSpc>
                <a:spcPct val="100000"/>
              </a:lnSpc>
            </a:pPr>
            <a:endParaRPr lang="en-US" sz="3600" dirty="0">
              <a:solidFill>
                <a:schemeClr val="tx1">
                  <a:lumMod val="95000"/>
                  <a:lumOff val="5000"/>
                </a:schemeClr>
              </a:solidFill>
              <a:latin typeface="Aller" panose="02000503030000020004" pitchFamily="2" charset="77"/>
            </a:endParaRPr>
          </a:p>
        </p:txBody>
      </p:sp>
    </p:spTree>
    <p:extLst>
      <p:ext uri="{BB962C8B-B14F-4D97-AF65-F5344CB8AC3E}">
        <p14:creationId xmlns:p14="http://schemas.microsoft.com/office/powerpoint/2010/main" val="53606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8055F-4DF2-804B-B30A-F8B933C74E29}"/>
              </a:ext>
            </a:extLst>
          </p:cNvPr>
          <p:cNvPicPr>
            <a:picLocks noChangeAspect="1"/>
          </p:cNvPicPr>
          <p:nvPr/>
        </p:nvPicPr>
        <p:blipFill rotWithShape="1">
          <a:blip r:embed="rId2">
            <a:alphaModFix amt="88000"/>
            <a:extLst>
              <a:ext uri="{BEBA8EAE-BF5A-486C-A8C5-ECC9F3942E4B}">
                <a14:imgProps xmlns:a14="http://schemas.microsoft.com/office/drawing/2010/main">
                  <a14:imgLayer r:embed="rId3">
                    <a14:imgEffect>
                      <a14:colorTemperature colorTemp="4825"/>
                    </a14:imgEffect>
                    <a14:imgEffect>
                      <a14:saturation sat="53000"/>
                    </a14:imgEffect>
                    <a14:imgEffect>
                      <a14:brightnessContrast bright="-60000"/>
                    </a14:imgEffect>
                  </a14:imgLayer>
                </a14:imgProps>
              </a:ext>
            </a:extLst>
          </a:blip>
          <a:srcRect t="49545" b="16895"/>
          <a:stretch/>
        </p:blipFill>
        <p:spPr>
          <a:xfrm>
            <a:off x="0" y="3744000"/>
            <a:ext cx="12192000" cy="3352801"/>
          </a:xfrm>
          <a:prstGeom prst="rect">
            <a:avLst/>
          </a:prstGeom>
          <a:gradFill>
            <a:gsLst>
              <a:gs pos="0">
                <a:schemeClr val="bg1">
                  <a:lumMod val="60000"/>
                </a:schemeClr>
              </a:gs>
              <a:gs pos="100000">
                <a:schemeClr val="tx1">
                  <a:alpha val="0"/>
                </a:schemeClr>
              </a:gs>
            </a:gsLst>
            <a:lin ang="16200000" scaled="1"/>
          </a:gradFill>
        </p:spPr>
      </p:pic>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sp>
        <p:nvSpPr>
          <p:cNvPr id="4" name="Title 3">
            <a:extLst>
              <a:ext uri="{FF2B5EF4-FFF2-40B4-BE49-F238E27FC236}">
                <a16:creationId xmlns:a16="http://schemas.microsoft.com/office/drawing/2014/main" id="{2481C5B8-BE68-6F43-8CB2-BEEF42A201EC}"/>
              </a:ext>
            </a:extLst>
          </p:cNvPr>
          <p:cNvSpPr>
            <a:spLocks noGrp="1"/>
          </p:cNvSpPr>
          <p:nvPr>
            <p:ph type="ctrTitle"/>
          </p:nvPr>
        </p:nvSpPr>
        <p:spPr>
          <a:xfrm>
            <a:off x="594102" y="863435"/>
            <a:ext cx="11293098" cy="4939400"/>
          </a:xfrm>
        </p:spPr>
        <p:txBody>
          <a:bodyPr numCol="1" anchor="t">
            <a:noAutofit/>
          </a:bodyPr>
          <a:lstStyle/>
          <a:p>
            <a:pPr algn="l">
              <a:lnSpc>
                <a:spcPct val="100000"/>
              </a:lnSpc>
            </a:pPr>
            <a:r>
              <a:rPr lang="en-US" sz="3500" dirty="0">
                <a:solidFill>
                  <a:schemeClr val="bg1"/>
                </a:solidFill>
                <a:latin typeface="Aller" panose="02000503030000020004" pitchFamily="2" charset="77"/>
              </a:rPr>
              <a:t>Wat </a:t>
            </a:r>
            <a:r>
              <a:rPr lang="en-US" sz="3500" dirty="0" err="1">
                <a:solidFill>
                  <a:schemeClr val="bg1"/>
                </a:solidFill>
                <a:latin typeface="Aller" panose="02000503030000020004" pitchFamily="2" charset="77"/>
              </a:rPr>
              <a:t>zal</a:t>
            </a:r>
            <a:r>
              <a:rPr lang="en-US" sz="3500" dirty="0">
                <a:solidFill>
                  <a:schemeClr val="bg1"/>
                </a:solidFill>
                <a:latin typeface="Aller" panose="02000503030000020004" pitchFamily="2" charset="77"/>
              </a:rPr>
              <a:t> de </a:t>
            </a:r>
            <a:r>
              <a:rPr lang="en-US" sz="3500" dirty="0" err="1">
                <a:solidFill>
                  <a:schemeClr val="bg1"/>
                </a:solidFill>
                <a:latin typeface="Aller" panose="02000503030000020004" pitchFamily="2" charset="77"/>
              </a:rPr>
              <a:t>eigenaar</a:t>
            </a:r>
            <a:r>
              <a:rPr lang="en-US" sz="3500" dirty="0">
                <a:solidFill>
                  <a:schemeClr val="bg1"/>
                </a:solidFill>
                <a:latin typeface="Aller" panose="02000503030000020004" pitchFamily="2" charset="77"/>
              </a:rPr>
              <a:t> van de </a:t>
            </a:r>
            <a:r>
              <a:rPr lang="en-US" sz="3500" dirty="0" err="1">
                <a:solidFill>
                  <a:schemeClr val="bg1"/>
                </a:solidFill>
                <a:latin typeface="Aller" panose="02000503030000020004" pitchFamily="2" charset="77"/>
              </a:rPr>
              <a:t>wijngaard</a:t>
            </a:r>
            <a:r>
              <a:rPr lang="en-US" sz="3500" dirty="0">
                <a:solidFill>
                  <a:schemeClr val="bg1"/>
                </a:solidFill>
                <a:latin typeface="Aller" panose="02000503030000020004" pitchFamily="2" charset="77"/>
              </a:rPr>
              <a:t> nu met hen </a:t>
            </a:r>
            <a:r>
              <a:rPr lang="en-US" sz="3500" dirty="0" err="1">
                <a:solidFill>
                  <a:schemeClr val="bg1"/>
                </a:solidFill>
                <a:latin typeface="Aller" panose="02000503030000020004" pitchFamily="2" charset="77"/>
              </a:rPr>
              <a:t>doen</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Hij</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komt</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zelf</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doodt</a:t>
            </a:r>
            <a:r>
              <a:rPr lang="en-US" sz="3500" dirty="0">
                <a:solidFill>
                  <a:schemeClr val="bg1"/>
                </a:solidFill>
                <a:latin typeface="Aller" panose="02000503030000020004" pitchFamily="2" charset="77"/>
              </a:rPr>
              <a:t> de </a:t>
            </a:r>
            <a:r>
              <a:rPr lang="en-US" sz="3500" dirty="0" err="1">
                <a:solidFill>
                  <a:schemeClr val="bg1"/>
                </a:solidFill>
                <a:latin typeface="Aller" panose="02000503030000020004" pitchFamily="2" charset="77"/>
              </a:rPr>
              <a:t>wijnbouwers</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en</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geeft</a:t>
            </a:r>
            <a:r>
              <a:rPr lang="en-US" sz="3500" dirty="0">
                <a:solidFill>
                  <a:schemeClr val="bg1"/>
                </a:solidFill>
                <a:latin typeface="Aller" panose="02000503030000020004" pitchFamily="2" charset="77"/>
              </a:rPr>
              <a:t> de </a:t>
            </a:r>
            <a:r>
              <a:rPr lang="en-US" sz="3500" dirty="0" err="1">
                <a:solidFill>
                  <a:schemeClr val="bg1"/>
                </a:solidFill>
                <a:latin typeface="Aller" panose="02000503030000020004" pitchFamily="2" charset="77"/>
              </a:rPr>
              <a:t>wijngaard</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aan</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anderen</a:t>
            </a:r>
            <a:r>
              <a:rPr lang="en-US" sz="3500" dirty="0">
                <a:solidFill>
                  <a:schemeClr val="bg1"/>
                </a:solidFill>
                <a:latin typeface="Aller" panose="02000503030000020004" pitchFamily="2" charset="77"/>
              </a:rPr>
              <a:t>.</a:t>
            </a:r>
            <a:br>
              <a:rPr lang="en-US" sz="3500" dirty="0">
                <a:solidFill>
                  <a:schemeClr val="bg1"/>
                </a:solidFill>
                <a:latin typeface="Aller" panose="02000503030000020004" pitchFamily="2" charset="77"/>
              </a:rPr>
            </a:br>
            <a:r>
              <a:rPr lang="en-US" sz="3500" dirty="0" err="1">
                <a:solidFill>
                  <a:schemeClr val="bg1"/>
                </a:solidFill>
                <a:latin typeface="Aller" panose="02000503030000020004" pitchFamily="2" charset="77"/>
              </a:rPr>
              <a:t>Toen</a:t>
            </a:r>
            <a:r>
              <a:rPr lang="en-US" sz="3500" dirty="0">
                <a:solidFill>
                  <a:schemeClr val="bg1"/>
                </a:solidFill>
                <a:latin typeface="Aller" panose="02000503030000020004" pitchFamily="2" charset="77"/>
              </a:rPr>
              <a:t> de </a:t>
            </a:r>
            <a:r>
              <a:rPr lang="en-US" sz="3500" dirty="0" err="1">
                <a:solidFill>
                  <a:schemeClr val="bg1"/>
                </a:solidFill>
                <a:latin typeface="Aller" panose="02000503030000020004" pitchFamily="2" charset="77"/>
              </a:rPr>
              <a:t>mensen</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dit</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hoorden</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zeiden</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ze</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Dat</a:t>
            </a:r>
            <a:r>
              <a:rPr lang="en-US" sz="3500" dirty="0">
                <a:solidFill>
                  <a:schemeClr val="bg1"/>
                </a:solidFill>
                <a:latin typeface="Aller" panose="02000503030000020004" pitchFamily="2" charset="77"/>
              </a:rPr>
              <a:t> </a:t>
            </a:r>
            <a:r>
              <a:rPr lang="en-US" sz="3500" dirty="0" err="1">
                <a:solidFill>
                  <a:schemeClr val="bg1"/>
                </a:solidFill>
                <a:latin typeface="Aller" panose="02000503030000020004" pitchFamily="2" charset="77"/>
              </a:rPr>
              <a:t>nooit</a:t>
            </a:r>
            <a:r>
              <a:rPr lang="en-US" sz="3500" dirty="0">
                <a:solidFill>
                  <a:schemeClr val="bg1"/>
                </a:solidFill>
                <a:latin typeface="Aller" panose="02000503030000020004" pitchFamily="2" charset="77"/>
              </a:rPr>
              <a:t>!’</a:t>
            </a:r>
          </a:p>
        </p:txBody>
      </p:sp>
      <p:sp>
        <p:nvSpPr>
          <p:cNvPr id="7" name="TextBox 6">
            <a:extLst>
              <a:ext uri="{FF2B5EF4-FFF2-40B4-BE49-F238E27FC236}">
                <a16:creationId xmlns:a16="http://schemas.microsoft.com/office/drawing/2014/main" id="{1A9A9016-F4F5-ED4C-9F6D-56E71E7D0184}"/>
              </a:ext>
            </a:extLst>
          </p:cNvPr>
          <p:cNvSpPr txBox="1"/>
          <p:nvPr/>
        </p:nvSpPr>
        <p:spPr>
          <a:xfrm>
            <a:off x="594102" y="348362"/>
            <a:ext cx="1774973" cy="461665"/>
          </a:xfrm>
          <a:prstGeom prst="rect">
            <a:avLst/>
          </a:prstGeom>
          <a:noFill/>
        </p:spPr>
        <p:txBody>
          <a:bodyPr wrap="none" rtlCol="0">
            <a:spAutoFit/>
          </a:bodyPr>
          <a:lstStyle/>
          <a:p>
            <a:r>
              <a:rPr lang="en-US" sz="2400" b="1" dirty="0">
                <a:solidFill>
                  <a:schemeClr val="accent1"/>
                </a:solidFill>
              </a:rPr>
              <a:t>Luc. 20:15bv</a:t>
            </a:r>
          </a:p>
        </p:txBody>
      </p:sp>
    </p:spTree>
    <p:extLst>
      <p:ext uri="{BB962C8B-B14F-4D97-AF65-F5344CB8AC3E}">
        <p14:creationId xmlns:p14="http://schemas.microsoft.com/office/powerpoint/2010/main" val="142389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248393-EDE4-AA46-A92C-3EF6007095EF}"/>
              </a:ext>
            </a:extLst>
          </p:cNvPr>
          <p:cNvSpPr txBox="1"/>
          <p:nvPr/>
        </p:nvSpPr>
        <p:spPr>
          <a:xfrm>
            <a:off x="8334534" y="-20970"/>
            <a:ext cx="3857466" cy="369332"/>
          </a:xfrm>
          <a:prstGeom prst="rect">
            <a:avLst/>
          </a:prstGeom>
          <a:noFill/>
        </p:spPr>
        <p:txBody>
          <a:bodyPr wrap="none" rtlCol="0">
            <a:spAutoFit/>
          </a:bodyPr>
          <a:lstStyle/>
          <a:p>
            <a:r>
              <a:rPr lang="en-US" dirty="0">
                <a:solidFill>
                  <a:schemeClr val="tx2"/>
                </a:solidFill>
              </a:rPr>
              <a:t>Lucas 20:9-19 - </a:t>
            </a:r>
            <a:r>
              <a:rPr lang="en-US" dirty="0" err="1">
                <a:solidFill>
                  <a:schemeClr val="tx2"/>
                </a:solidFill>
              </a:rPr>
              <a:t>Erfgenaam</a:t>
            </a:r>
            <a:r>
              <a:rPr lang="en-US" dirty="0">
                <a:solidFill>
                  <a:schemeClr val="tx2"/>
                </a:solidFill>
              </a:rPr>
              <a:t>, </a:t>
            </a:r>
            <a:r>
              <a:rPr lang="en-US" dirty="0" err="1">
                <a:solidFill>
                  <a:schemeClr val="tx2"/>
                </a:solidFill>
              </a:rPr>
              <a:t>aangenaam</a:t>
            </a:r>
            <a:endParaRPr lang="en-US" dirty="0">
              <a:solidFill>
                <a:schemeClr val="tx2"/>
              </a:solidFill>
            </a:endParaRPr>
          </a:p>
        </p:txBody>
      </p:sp>
      <p:pic>
        <p:nvPicPr>
          <p:cNvPr id="5" name="Picture 4">
            <a:extLst>
              <a:ext uri="{FF2B5EF4-FFF2-40B4-BE49-F238E27FC236}">
                <a16:creationId xmlns:a16="http://schemas.microsoft.com/office/drawing/2014/main" id="{778C24BA-6395-8C4E-8D19-897F849A6F24}"/>
              </a:ext>
            </a:extLst>
          </p:cNvPr>
          <p:cNvPicPr>
            <a:picLocks noChangeAspect="1"/>
          </p:cNvPicPr>
          <p:nvPr/>
        </p:nvPicPr>
        <p:blipFill rotWithShape="1">
          <a:blip r:embed="rId2"/>
          <a:srcRect t="19358" b="28142"/>
          <a:stretch/>
        </p:blipFill>
        <p:spPr>
          <a:xfrm>
            <a:off x="0" y="2590801"/>
            <a:ext cx="12192000" cy="4267199"/>
          </a:xfrm>
          <a:prstGeom prst="rect">
            <a:avLst/>
          </a:prstGeom>
        </p:spPr>
      </p:pic>
    </p:spTree>
    <p:extLst>
      <p:ext uri="{BB962C8B-B14F-4D97-AF65-F5344CB8AC3E}">
        <p14:creationId xmlns:p14="http://schemas.microsoft.com/office/powerpoint/2010/main" val="65838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541</Words>
  <Application>Microsoft Macintosh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Aller</vt:lpstr>
      <vt:lpstr>Arial</vt:lpstr>
      <vt:lpstr>Calibri</vt:lpstr>
      <vt:lpstr>Calibri Light</vt:lpstr>
      <vt:lpstr>Office Theme</vt:lpstr>
      <vt:lpstr>PowerPoint Presentation</vt:lpstr>
      <vt:lpstr>PowerPoint Presentation</vt:lpstr>
      <vt:lpstr>U hebt een wijnstok uitgegraven in Egypte,  en volken verdreven om hem te planten.  U gaf hem een ruime plek, hij schoot wortel  en vulde het land.</vt:lpstr>
      <vt:lpstr>Voor mijn geliefde wil ik zingen het lied van mijn lief en zijn wijngaard. Mijn geliefde had een wijngaard, gelegen op vruchtbare grond. Hij bewerkte de grond, haalde de stenen eruit en plantte een edele druivensoort.  Hij bouwde er een wachttoren, hakte ook een perskuip uit. Hij verwachtte veel van zijn wijngaard, maar die bracht slechts wrange druiven voort.</vt:lpstr>
      <vt:lpstr>Israël was een weelderige wijnstok, die volop vruchten voortbracht. Maar hoe meer vrucht de wijnstok droeg, hoe meer er op de altaren kwam; en hoe rijker het land, hoe rijker versierd de gewijde stenen. Zo bedrieglijk is dat volk!</vt:lpstr>
      <vt:lpstr>Waarom hebt u zijn omheining vernield? Voorbij-gangers plukken hem leeg, wilde zwijnen wroeten hem om, velddieren vreten hem kaal. God van de hemelse machten, keer u tot ons, kijk neer uit de hemel en zie, bekommer u om deze wijnstok, de stek die uw hand heeft geplant, het kind dat u zelf hebt grootgebracht.</vt:lpstr>
      <vt:lpstr>PowerPoint Presentation</vt:lpstr>
      <vt:lpstr>Wat zal de eigenaar van de wijngaard nu met hen doen? Hij komt zelf, doodt de wijnbouwers en geeft de wijngaard aan anderen. Toen de mensen dit hoorden, zeiden ze: ‘Dat nooit!’</vt:lpstr>
      <vt:lpstr>PowerPoint Presentation</vt:lpstr>
      <vt:lpstr>Een lieflijk land is voor mij uitgemeten, ik ben verrukt van wat mij is toebedeeld.</vt:lpstr>
      <vt:lpstr>PowerPoint Presentation</vt:lpstr>
      <vt:lpstr>Mij, de allerminste van alle heiligen, is de genade geschonken om de heidenen de ondoorgrondelijke rijkdom van Christus te verkondigen, en voor allen in het licht te stellen hoe het mysterie dat in alle eeuwen verborgen was in God, de schepper van het al, werkelijkheid wordt.</vt:lpstr>
      <vt:lpstr>Het is onder vorige generaties niet aan de mensen onthuld, maar nu door de Geest geopenbaard aan zijn heilige apostelen en profeten: de heidenen delen door Christus Jezus ook in de erfenis, maken deel uit van hetzelfde lichaam en hebben ook deel aan de belofte, op grond van het evangelie.</vt:lpstr>
      <vt:lpstr>De Geest zelf verzekert onze geest dat wij Gods kinderen zijn. En nu we zijn kinderen zijn, zijn we ook zijn erfgenamen, erfgenamen van God.  Samen met Christus zijn wij erfgenamen</vt:lpstr>
      <vt:lpstr>PowerPoint Presentation</vt:lpstr>
      <vt:lpstr>Vader, als u het wilt,  neem dan deze beker van mij weg.  Maar laat niet wat ik wil,  maar wat u wilt gebeuren.</vt:lpstr>
      <vt:lpstr>De Geest zelf verzekert onze geest dat wij Gods kinderen zijn. En nu we zijn kinderen zijn, zijn we ook zijn erfgenamen, erfgenamen van God.  Samen met Christus zijn wij erfgenamen: wij moeten delen in zijn lijden om met hem te kunnen delen in Gods luister.</vt:lpstr>
      <vt:lpstr>Zo zal nu door de kerk de wijsheid van God in al haar schakeringen bekend worden aan alle vorsten en heersers in de hemelsferen, naar het eeuwenoude plan dat hij heeft verwezenlijkt in Christus Jezus, onze Heer, in wie wij vrijelijk toegang hebben tot God, vol vertrouwen door ons geloof in hem. Ik vraag u dan ook de moed niet te verliezen wanneer ik lijd omwille van u, want daaraan kunt u eer ontlenen.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Cramer</dc:creator>
  <cp:lastModifiedBy>Jaap Cramer</cp:lastModifiedBy>
  <cp:revision>11</cp:revision>
  <dcterms:created xsi:type="dcterms:W3CDTF">2019-04-05T18:06:13Z</dcterms:created>
  <dcterms:modified xsi:type="dcterms:W3CDTF">2019-04-05T21:15:53Z</dcterms:modified>
</cp:coreProperties>
</file>